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64" r:id="rId5"/>
    <p:sldId id="265" r:id="rId6"/>
    <p:sldId id="261" r:id="rId7"/>
    <p:sldId id="266" r:id="rId8"/>
    <p:sldId id="267" r:id="rId9"/>
    <p:sldId id="268" r:id="rId10"/>
    <p:sldId id="259" r:id="rId11"/>
    <p:sldId id="269" r:id="rId12"/>
    <p:sldId id="270" r:id="rId13"/>
    <p:sldId id="271" r:id="rId14"/>
    <p:sldId id="272" r:id="rId15"/>
    <p:sldId id="273" r:id="rId16"/>
    <p:sldId id="282" r:id="rId17"/>
    <p:sldId id="263" r:id="rId18"/>
    <p:sldId id="283" r:id="rId19"/>
    <p:sldId id="274" r:id="rId20"/>
    <p:sldId id="284" r:id="rId21"/>
    <p:sldId id="276" r:id="rId22"/>
    <p:sldId id="281" r:id="rId23"/>
    <p:sldId id="277" r:id="rId24"/>
    <p:sldId id="287" r:id="rId25"/>
    <p:sldId id="288" r:id="rId26"/>
    <p:sldId id="289" r:id="rId27"/>
    <p:sldId id="290" r:id="rId28"/>
    <p:sldId id="291" r:id="rId29"/>
    <p:sldId id="285" r:id="rId30"/>
    <p:sldId id="286" r:id="rId31"/>
    <p:sldId id="292" r:id="rId32"/>
    <p:sldId id="293" r:id="rId33"/>
    <p:sldId id="278" r:id="rId34"/>
    <p:sldId id="294" r:id="rId35"/>
    <p:sldId id="295" r:id="rId36"/>
    <p:sldId id="296" r:id="rId37"/>
    <p:sldId id="279" r:id="rId38"/>
    <p:sldId id="280" r:id="rId39"/>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12" y="75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34D784-C9A3-49F2-82D3-2B40067B1CFD}" type="doc">
      <dgm:prSet loTypeId="urn:microsoft.com/office/officeart/2005/8/layout/matrix1" loCatId="matrix" qsTypeId="urn:microsoft.com/office/officeart/2005/8/quickstyle/simple1" qsCatId="simple" csTypeId="urn:microsoft.com/office/officeart/2005/8/colors/accent1_3" csCatId="accent1" phldr="1"/>
      <dgm:spPr/>
      <dgm:t>
        <a:bodyPr/>
        <a:lstStyle/>
        <a:p>
          <a:pPr rtl="1"/>
          <a:endParaRPr lang="ar-SA"/>
        </a:p>
      </dgm:t>
    </dgm:pt>
    <dgm:pt modelId="{C6FFA0FE-94F5-4390-A507-A2D5CA0ED85B}">
      <dgm:prSet phldrT="[نص]"/>
      <dgm:spPr/>
      <dgm:t>
        <a:bodyPr/>
        <a:lstStyle/>
        <a:p>
          <a:pPr rtl="1"/>
          <a:r>
            <a:rPr lang="ar-SY"/>
            <a:t>لإعداد الرسالة يجب الاجابة عن :</a:t>
          </a:r>
          <a:endParaRPr lang="ar-SA"/>
        </a:p>
      </dgm:t>
    </dgm:pt>
    <dgm:pt modelId="{38DF8CDD-ED1D-469C-BA25-DEFC1C63D28C}" type="parTrans" cxnId="{67D99DF5-23FD-4F59-BFFC-F9E4AB86F1CD}">
      <dgm:prSet/>
      <dgm:spPr/>
      <dgm:t>
        <a:bodyPr/>
        <a:lstStyle/>
        <a:p>
          <a:pPr rtl="1"/>
          <a:endParaRPr lang="ar-SA"/>
        </a:p>
      </dgm:t>
    </dgm:pt>
    <dgm:pt modelId="{E59DCE90-6185-4F06-8A24-C21765A45BE2}" type="sibTrans" cxnId="{67D99DF5-23FD-4F59-BFFC-F9E4AB86F1CD}">
      <dgm:prSet/>
      <dgm:spPr/>
      <dgm:t>
        <a:bodyPr/>
        <a:lstStyle/>
        <a:p>
          <a:pPr rtl="1"/>
          <a:endParaRPr lang="ar-SA"/>
        </a:p>
      </dgm:t>
    </dgm:pt>
    <dgm:pt modelId="{FA045B8E-C4DF-4BDD-A15C-6E21E1BBBD35}">
      <dgm:prSet phldrT="[نص]"/>
      <dgm:spPr/>
      <dgm:t>
        <a:bodyPr/>
        <a:lstStyle/>
        <a:p>
          <a:pPr rtl="1"/>
          <a:r>
            <a:rPr lang="ar-SY"/>
            <a:t>4  لماذا تعمل المنظمة؟</a:t>
          </a:r>
          <a:r>
            <a:rPr lang="en-US"/>
            <a:t>(why)  </a:t>
          </a:r>
          <a:endParaRPr lang="ar-SA"/>
        </a:p>
      </dgm:t>
    </dgm:pt>
    <dgm:pt modelId="{987E2B94-8DD5-4764-B77D-CF67A2B33333}" type="parTrans" cxnId="{60C4B594-C172-4CE6-A3C2-72EB8B73972B}">
      <dgm:prSet/>
      <dgm:spPr/>
      <dgm:t>
        <a:bodyPr/>
        <a:lstStyle/>
        <a:p>
          <a:pPr rtl="1"/>
          <a:endParaRPr lang="ar-SA"/>
        </a:p>
      </dgm:t>
    </dgm:pt>
    <dgm:pt modelId="{3CB03A81-4426-49D5-8709-88282E59ADC1}" type="sibTrans" cxnId="{60C4B594-C172-4CE6-A3C2-72EB8B73972B}">
      <dgm:prSet/>
      <dgm:spPr/>
      <dgm:t>
        <a:bodyPr/>
        <a:lstStyle/>
        <a:p>
          <a:pPr rtl="1"/>
          <a:endParaRPr lang="ar-SA"/>
        </a:p>
      </dgm:t>
    </dgm:pt>
    <dgm:pt modelId="{A07D7A8F-F696-4963-ACCA-CF6BCA178698}">
      <dgm:prSet phldrT="[نص]"/>
      <dgm:spPr/>
      <dgm:t>
        <a:bodyPr/>
        <a:lstStyle/>
        <a:p>
          <a:pPr rtl="1"/>
          <a:r>
            <a:rPr lang="ar-SY"/>
            <a:t>1  ما هي أعمال المنظمة ؟</a:t>
          </a:r>
          <a:r>
            <a:rPr lang="en-US"/>
            <a:t>(what)</a:t>
          </a:r>
          <a:endParaRPr lang="ar-SA"/>
        </a:p>
      </dgm:t>
    </dgm:pt>
    <dgm:pt modelId="{B209815A-9204-41E8-A307-F4E69FB0C510}" type="parTrans" cxnId="{BD51FC13-1D66-4515-B09B-D2E9DAB57653}">
      <dgm:prSet/>
      <dgm:spPr/>
      <dgm:t>
        <a:bodyPr/>
        <a:lstStyle/>
        <a:p>
          <a:pPr rtl="1"/>
          <a:endParaRPr lang="ar-SA"/>
        </a:p>
      </dgm:t>
    </dgm:pt>
    <dgm:pt modelId="{D3B0C220-8F71-4EFA-A383-C309F7ECD470}" type="sibTrans" cxnId="{BD51FC13-1D66-4515-B09B-D2E9DAB57653}">
      <dgm:prSet/>
      <dgm:spPr/>
      <dgm:t>
        <a:bodyPr/>
        <a:lstStyle/>
        <a:p>
          <a:pPr rtl="1"/>
          <a:endParaRPr lang="ar-SA"/>
        </a:p>
      </dgm:t>
    </dgm:pt>
    <dgm:pt modelId="{9FE26BB6-7423-46C2-A341-505093F624FD}">
      <dgm:prSet phldrT="[نص]"/>
      <dgm:spPr/>
      <dgm:t>
        <a:bodyPr/>
        <a:lstStyle/>
        <a:p>
          <a:pPr rtl="1"/>
          <a:r>
            <a:rPr lang="ar-SY" dirty="0"/>
            <a:t>3  كيف يتم تأدية هذه الأعمال؟ </a:t>
          </a:r>
          <a:r>
            <a:rPr lang="en-US" dirty="0"/>
            <a:t>(how)</a:t>
          </a:r>
          <a:endParaRPr lang="ar-SA" dirty="0"/>
        </a:p>
      </dgm:t>
    </dgm:pt>
    <dgm:pt modelId="{A52CB534-02BE-4891-99D6-312D2F0627CB}" type="parTrans" cxnId="{93296FD5-DA15-4C2F-B12F-0394236F95A1}">
      <dgm:prSet/>
      <dgm:spPr/>
      <dgm:t>
        <a:bodyPr/>
        <a:lstStyle/>
        <a:p>
          <a:pPr rtl="1"/>
          <a:endParaRPr lang="ar-SA"/>
        </a:p>
      </dgm:t>
    </dgm:pt>
    <dgm:pt modelId="{D5DA0E8A-5760-4F6C-ACB5-815C27453B28}" type="sibTrans" cxnId="{93296FD5-DA15-4C2F-B12F-0394236F95A1}">
      <dgm:prSet/>
      <dgm:spPr/>
      <dgm:t>
        <a:bodyPr/>
        <a:lstStyle/>
        <a:p>
          <a:pPr rtl="1"/>
          <a:endParaRPr lang="ar-SA"/>
        </a:p>
      </dgm:t>
    </dgm:pt>
    <dgm:pt modelId="{B68D4C57-8632-44AA-8F85-283E02202E82}">
      <dgm:prSet phldrT="[نص]"/>
      <dgm:spPr/>
      <dgm:t>
        <a:bodyPr/>
        <a:lstStyle/>
        <a:p>
          <a:pPr rtl="1"/>
          <a:r>
            <a:rPr lang="ar-SY"/>
            <a:t>2  لمن توجه هذه الأعمال ؟</a:t>
          </a:r>
          <a:r>
            <a:rPr lang="en-US"/>
            <a:t>(who)</a:t>
          </a:r>
          <a:endParaRPr lang="ar-SA"/>
        </a:p>
      </dgm:t>
    </dgm:pt>
    <dgm:pt modelId="{88FF5B05-37AB-41C6-8515-53E72F04ABC1}" type="parTrans" cxnId="{E68B033F-E418-4E88-938C-95F62122155C}">
      <dgm:prSet/>
      <dgm:spPr/>
      <dgm:t>
        <a:bodyPr/>
        <a:lstStyle/>
        <a:p>
          <a:pPr rtl="1"/>
          <a:endParaRPr lang="ar-SA"/>
        </a:p>
      </dgm:t>
    </dgm:pt>
    <dgm:pt modelId="{107FD648-1B1E-405C-9A36-8DF5554CCDAF}" type="sibTrans" cxnId="{E68B033F-E418-4E88-938C-95F62122155C}">
      <dgm:prSet/>
      <dgm:spPr/>
      <dgm:t>
        <a:bodyPr/>
        <a:lstStyle/>
        <a:p>
          <a:pPr rtl="1"/>
          <a:endParaRPr lang="ar-SA"/>
        </a:p>
      </dgm:t>
    </dgm:pt>
    <dgm:pt modelId="{37149D18-E1FD-4D30-8A75-6CCA3FA624FA}" type="pres">
      <dgm:prSet presAssocID="{5034D784-C9A3-49F2-82D3-2B40067B1CFD}" presName="diagram" presStyleCnt="0">
        <dgm:presLayoutVars>
          <dgm:chMax val="1"/>
          <dgm:dir/>
          <dgm:animLvl val="ctr"/>
          <dgm:resizeHandles val="exact"/>
        </dgm:presLayoutVars>
      </dgm:prSet>
      <dgm:spPr/>
      <dgm:t>
        <a:bodyPr/>
        <a:lstStyle/>
        <a:p>
          <a:pPr rtl="1"/>
          <a:endParaRPr lang="ar-SA"/>
        </a:p>
      </dgm:t>
    </dgm:pt>
    <dgm:pt modelId="{2BAE3BAA-E615-4F9F-87D2-4F11EB3254A7}" type="pres">
      <dgm:prSet presAssocID="{5034D784-C9A3-49F2-82D3-2B40067B1CFD}" presName="matrix" presStyleCnt="0"/>
      <dgm:spPr/>
      <dgm:t>
        <a:bodyPr/>
        <a:lstStyle/>
        <a:p>
          <a:pPr rtl="1"/>
          <a:endParaRPr lang="ar-SA"/>
        </a:p>
      </dgm:t>
    </dgm:pt>
    <dgm:pt modelId="{554D714D-3BC4-4EFD-8727-B91FD154A790}" type="pres">
      <dgm:prSet presAssocID="{5034D784-C9A3-49F2-82D3-2B40067B1CFD}" presName="tile1" presStyleLbl="node1" presStyleIdx="0" presStyleCnt="4" custScaleX="94107" custScaleY="94142" custLinFactNeighborX="-3612" custLinFactNeighborY="0"/>
      <dgm:spPr/>
      <dgm:t>
        <a:bodyPr/>
        <a:lstStyle/>
        <a:p>
          <a:pPr rtl="1"/>
          <a:endParaRPr lang="ar-SA"/>
        </a:p>
      </dgm:t>
    </dgm:pt>
    <dgm:pt modelId="{A2E5319A-D4F1-400F-A200-94E6F9420DF6}" type="pres">
      <dgm:prSet presAssocID="{5034D784-C9A3-49F2-82D3-2B40067B1CFD}" presName="tile1text" presStyleLbl="node1" presStyleIdx="0" presStyleCnt="4">
        <dgm:presLayoutVars>
          <dgm:chMax val="0"/>
          <dgm:chPref val="0"/>
          <dgm:bulletEnabled val="1"/>
        </dgm:presLayoutVars>
      </dgm:prSet>
      <dgm:spPr/>
      <dgm:t>
        <a:bodyPr/>
        <a:lstStyle/>
        <a:p>
          <a:pPr rtl="1"/>
          <a:endParaRPr lang="ar-SA"/>
        </a:p>
      </dgm:t>
    </dgm:pt>
    <dgm:pt modelId="{BBDF87C7-E6DC-491D-93F0-06482FE44CD4}" type="pres">
      <dgm:prSet presAssocID="{5034D784-C9A3-49F2-82D3-2B40067B1CFD}" presName="tile2" presStyleLbl="node1" presStyleIdx="1" presStyleCnt="4" custScaleX="94107" custScaleY="94142"/>
      <dgm:spPr/>
      <dgm:t>
        <a:bodyPr/>
        <a:lstStyle/>
        <a:p>
          <a:pPr rtl="1"/>
          <a:endParaRPr lang="ar-SA"/>
        </a:p>
      </dgm:t>
    </dgm:pt>
    <dgm:pt modelId="{725E33FD-A049-4A48-A8D0-C66865804BC7}" type="pres">
      <dgm:prSet presAssocID="{5034D784-C9A3-49F2-82D3-2B40067B1CFD}" presName="tile2text" presStyleLbl="node1" presStyleIdx="1" presStyleCnt="4">
        <dgm:presLayoutVars>
          <dgm:chMax val="0"/>
          <dgm:chPref val="0"/>
          <dgm:bulletEnabled val="1"/>
        </dgm:presLayoutVars>
      </dgm:prSet>
      <dgm:spPr/>
      <dgm:t>
        <a:bodyPr/>
        <a:lstStyle/>
        <a:p>
          <a:pPr rtl="1"/>
          <a:endParaRPr lang="ar-SA"/>
        </a:p>
      </dgm:t>
    </dgm:pt>
    <dgm:pt modelId="{A0B82055-970B-437B-91BC-F7D000DA7ED6}" type="pres">
      <dgm:prSet presAssocID="{5034D784-C9A3-49F2-82D3-2B40067B1CFD}" presName="tile3" presStyleLbl="node1" presStyleIdx="2" presStyleCnt="4" custScaleX="94107" custScaleY="94142"/>
      <dgm:spPr/>
      <dgm:t>
        <a:bodyPr/>
        <a:lstStyle/>
        <a:p>
          <a:pPr rtl="1"/>
          <a:endParaRPr lang="ar-SA"/>
        </a:p>
      </dgm:t>
    </dgm:pt>
    <dgm:pt modelId="{E8039C52-EA2C-485A-BC24-9994C7CCDFCC}" type="pres">
      <dgm:prSet presAssocID="{5034D784-C9A3-49F2-82D3-2B40067B1CFD}" presName="tile3text" presStyleLbl="node1" presStyleIdx="2" presStyleCnt="4">
        <dgm:presLayoutVars>
          <dgm:chMax val="0"/>
          <dgm:chPref val="0"/>
          <dgm:bulletEnabled val="1"/>
        </dgm:presLayoutVars>
      </dgm:prSet>
      <dgm:spPr/>
      <dgm:t>
        <a:bodyPr/>
        <a:lstStyle/>
        <a:p>
          <a:pPr rtl="1"/>
          <a:endParaRPr lang="ar-SA"/>
        </a:p>
      </dgm:t>
    </dgm:pt>
    <dgm:pt modelId="{0A11C322-8B13-4EA6-9ADB-5AB8B365392F}" type="pres">
      <dgm:prSet presAssocID="{5034D784-C9A3-49F2-82D3-2B40067B1CFD}" presName="tile4" presStyleLbl="node1" presStyleIdx="3" presStyleCnt="4" custScaleX="94107" custScaleY="94142"/>
      <dgm:spPr/>
      <dgm:t>
        <a:bodyPr/>
        <a:lstStyle/>
        <a:p>
          <a:pPr rtl="1"/>
          <a:endParaRPr lang="ar-SA"/>
        </a:p>
      </dgm:t>
    </dgm:pt>
    <dgm:pt modelId="{31F5BEE1-BE64-458F-8E38-CF87BEDF6059}" type="pres">
      <dgm:prSet presAssocID="{5034D784-C9A3-49F2-82D3-2B40067B1CFD}" presName="tile4text" presStyleLbl="node1" presStyleIdx="3" presStyleCnt="4">
        <dgm:presLayoutVars>
          <dgm:chMax val="0"/>
          <dgm:chPref val="0"/>
          <dgm:bulletEnabled val="1"/>
        </dgm:presLayoutVars>
      </dgm:prSet>
      <dgm:spPr/>
      <dgm:t>
        <a:bodyPr/>
        <a:lstStyle/>
        <a:p>
          <a:pPr rtl="1"/>
          <a:endParaRPr lang="ar-SA"/>
        </a:p>
      </dgm:t>
    </dgm:pt>
    <dgm:pt modelId="{5DEEE5B0-5EB1-41F9-AB7D-C3533438D24A}" type="pres">
      <dgm:prSet presAssocID="{5034D784-C9A3-49F2-82D3-2B40067B1CFD}" presName="centerTile" presStyleLbl="fgShp" presStyleIdx="0" presStyleCnt="1" custLinFactNeighborX="317" custLinFactNeighborY="13179">
        <dgm:presLayoutVars>
          <dgm:chMax val="0"/>
          <dgm:chPref val="0"/>
        </dgm:presLayoutVars>
      </dgm:prSet>
      <dgm:spPr/>
      <dgm:t>
        <a:bodyPr/>
        <a:lstStyle/>
        <a:p>
          <a:pPr rtl="1"/>
          <a:endParaRPr lang="ar-SA"/>
        </a:p>
      </dgm:t>
    </dgm:pt>
  </dgm:ptLst>
  <dgm:cxnLst>
    <dgm:cxn modelId="{7D907ABA-4E9E-4B17-A88A-80B07CA1F0E2}" type="presOf" srcId="{FA045B8E-C4DF-4BDD-A15C-6E21E1BBBD35}" destId="{554D714D-3BC4-4EFD-8727-B91FD154A790}" srcOrd="0" destOrd="0" presId="urn:microsoft.com/office/officeart/2005/8/layout/matrix1"/>
    <dgm:cxn modelId="{B97305EE-864D-43D0-A008-9F62F9A1B88B}" type="presOf" srcId="{C6FFA0FE-94F5-4390-A507-A2D5CA0ED85B}" destId="{5DEEE5B0-5EB1-41F9-AB7D-C3533438D24A}" srcOrd="0" destOrd="0" presId="urn:microsoft.com/office/officeart/2005/8/layout/matrix1"/>
    <dgm:cxn modelId="{8C103948-DABC-41FE-A838-5B82B5D3DA5D}" type="presOf" srcId="{A07D7A8F-F696-4963-ACCA-CF6BCA178698}" destId="{BBDF87C7-E6DC-491D-93F0-06482FE44CD4}" srcOrd="0" destOrd="0" presId="urn:microsoft.com/office/officeart/2005/8/layout/matrix1"/>
    <dgm:cxn modelId="{0CDB79DE-4AB4-4B64-95D3-19C452264181}" type="presOf" srcId="{B68D4C57-8632-44AA-8F85-283E02202E82}" destId="{31F5BEE1-BE64-458F-8E38-CF87BEDF6059}" srcOrd="1" destOrd="0" presId="urn:microsoft.com/office/officeart/2005/8/layout/matrix1"/>
    <dgm:cxn modelId="{BD51FC13-1D66-4515-B09B-D2E9DAB57653}" srcId="{C6FFA0FE-94F5-4390-A507-A2D5CA0ED85B}" destId="{A07D7A8F-F696-4963-ACCA-CF6BCA178698}" srcOrd="1" destOrd="0" parTransId="{B209815A-9204-41E8-A307-F4E69FB0C510}" sibTransId="{D3B0C220-8F71-4EFA-A383-C309F7ECD470}"/>
    <dgm:cxn modelId="{93296FD5-DA15-4C2F-B12F-0394236F95A1}" srcId="{C6FFA0FE-94F5-4390-A507-A2D5CA0ED85B}" destId="{9FE26BB6-7423-46C2-A341-505093F624FD}" srcOrd="2" destOrd="0" parTransId="{A52CB534-02BE-4891-99D6-312D2F0627CB}" sibTransId="{D5DA0E8A-5760-4F6C-ACB5-815C27453B28}"/>
    <dgm:cxn modelId="{60C4B594-C172-4CE6-A3C2-72EB8B73972B}" srcId="{C6FFA0FE-94F5-4390-A507-A2D5CA0ED85B}" destId="{FA045B8E-C4DF-4BDD-A15C-6E21E1BBBD35}" srcOrd="0" destOrd="0" parTransId="{987E2B94-8DD5-4764-B77D-CF67A2B33333}" sibTransId="{3CB03A81-4426-49D5-8709-88282E59ADC1}"/>
    <dgm:cxn modelId="{AB281FB9-2134-4766-8C3F-548F81C41216}" type="presOf" srcId="{FA045B8E-C4DF-4BDD-A15C-6E21E1BBBD35}" destId="{A2E5319A-D4F1-400F-A200-94E6F9420DF6}" srcOrd="1" destOrd="0" presId="urn:microsoft.com/office/officeart/2005/8/layout/matrix1"/>
    <dgm:cxn modelId="{E68B033F-E418-4E88-938C-95F62122155C}" srcId="{C6FFA0FE-94F5-4390-A507-A2D5CA0ED85B}" destId="{B68D4C57-8632-44AA-8F85-283E02202E82}" srcOrd="3" destOrd="0" parTransId="{88FF5B05-37AB-41C6-8515-53E72F04ABC1}" sibTransId="{107FD648-1B1E-405C-9A36-8DF5554CCDAF}"/>
    <dgm:cxn modelId="{77D1B43C-C3DF-4621-A389-666F5692EA16}" type="presOf" srcId="{A07D7A8F-F696-4963-ACCA-CF6BCA178698}" destId="{725E33FD-A049-4A48-A8D0-C66865804BC7}" srcOrd="1" destOrd="0" presId="urn:microsoft.com/office/officeart/2005/8/layout/matrix1"/>
    <dgm:cxn modelId="{76623052-6A4E-4631-BFD2-0E94EEBAD413}" type="presOf" srcId="{9FE26BB6-7423-46C2-A341-505093F624FD}" destId="{A0B82055-970B-437B-91BC-F7D000DA7ED6}" srcOrd="0" destOrd="0" presId="urn:microsoft.com/office/officeart/2005/8/layout/matrix1"/>
    <dgm:cxn modelId="{D2B6901D-0298-4F54-B46E-1A414F2F3AFC}" type="presOf" srcId="{B68D4C57-8632-44AA-8F85-283E02202E82}" destId="{0A11C322-8B13-4EA6-9ADB-5AB8B365392F}" srcOrd="0" destOrd="0" presId="urn:microsoft.com/office/officeart/2005/8/layout/matrix1"/>
    <dgm:cxn modelId="{5929EA56-5967-4A04-932C-E20E287B625C}" type="presOf" srcId="{5034D784-C9A3-49F2-82D3-2B40067B1CFD}" destId="{37149D18-E1FD-4D30-8A75-6CCA3FA624FA}" srcOrd="0" destOrd="0" presId="urn:microsoft.com/office/officeart/2005/8/layout/matrix1"/>
    <dgm:cxn modelId="{6382826E-F1A4-4C5A-B39E-414F988B7345}" type="presOf" srcId="{9FE26BB6-7423-46C2-A341-505093F624FD}" destId="{E8039C52-EA2C-485A-BC24-9994C7CCDFCC}" srcOrd="1" destOrd="0" presId="urn:microsoft.com/office/officeart/2005/8/layout/matrix1"/>
    <dgm:cxn modelId="{67D99DF5-23FD-4F59-BFFC-F9E4AB86F1CD}" srcId="{5034D784-C9A3-49F2-82D3-2B40067B1CFD}" destId="{C6FFA0FE-94F5-4390-A507-A2D5CA0ED85B}" srcOrd="0" destOrd="0" parTransId="{38DF8CDD-ED1D-469C-BA25-DEFC1C63D28C}" sibTransId="{E59DCE90-6185-4F06-8A24-C21765A45BE2}"/>
    <dgm:cxn modelId="{81ADA292-D74F-4CFF-BDB6-B37D811DF08A}" type="presParOf" srcId="{37149D18-E1FD-4D30-8A75-6CCA3FA624FA}" destId="{2BAE3BAA-E615-4F9F-87D2-4F11EB3254A7}" srcOrd="0" destOrd="0" presId="urn:microsoft.com/office/officeart/2005/8/layout/matrix1"/>
    <dgm:cxn modelId="{178506B0-99D8-4BA3-ACAA-4B668157E07E}" type="presParOf" srcId="{2BAE3BAA-E615-4F9F-87D2-4F11EB3254A7}" destId="{554D714D-3BC4-4EFD-8727-B91FD154A790}" srcOrd="0" destOrd="0" presId="urn:microsoft.com/office/officeart/2005/8/layout/matrix1"/>
    <dgm:cxn modelId="{648F45B1-DE7E-4A5C-A7A9-B355C215B4D4}" type="presParOf" srcId="{2BAE3BAA-E615-4F9F-87D2-4F11EB3254A7}" destId="{A2E5319A-D4F1-400F-A200-94E6F9420DF6}" srcOrd="1" destOrd="0" presId="urn:microsoft.com/office/officeart/2005/8/layout/matrix1"/>
    <dgm:cxn modelId="{E846F549-8F88-43ED-9314-40E3CC8E0A55}" type="presParOf" srcId="{2BAE3BAA-E615-4F9F-87D2-4F11EB3254A7}" destId="{BBDF87C7-E6DC-491D-93F0-06482FE44CD4}" srcOrd="2" destOrd="0" presId="urn:microsoft.com/office/officeart/2005/8/layout/matrix1"/>
    <dgm:cxn modelId="{143EEB2C-652D-408E-AEAE-EF860BCA3ED7}" type="presParOf" srcId="{2BAE3BAA-E615-4F9F-87D2-4F11EB3254A7}" destId="{725E33FD-A049-4A48-A8D0-C66865804BC7}" srcOrd="3" destOrd="0" presId="urn:microsoft.com/office/officeart/2005/8/layout/matrix1"/>
    <dgm:cxn modelId="{67CA9D73-352C-4EA2-AC8B-B4C938377C2C}" type="presParOf" srcId="{2BAE3BAA-E615-4F9F-87D2-4F11EB3254A7}" destId="{A0B82055-970B-437B-91BC-F7D000DA7ED6}" srcOrd="4" destOrd="0" presId="urn:microsoft.com/office/officeart/2005/8/layout/matrix1"/>
    <dgm:cxn modelId="{06961C5F-2FA7-4442-9FC2-A2A73996B5BC}" type="presParOf" srcId="{2BAE3BAA-E615-4F9F-87D2-4F11EB3254A7}" destId="{E8039C52-EA2C-485A-BC24-9994C7CCDFCC}" srcOrd="5" destOrd="0" presId="urn:microsoft.com/office/officeart/2005/8/layout/matrix1"/>
    <dgm:cxn modelId="{DA1E7B0E-0F17-4CA3-99EE-0EA90D650D5B}" type="presParOf" srcId="{2BAE3BAA-E615-4F9F-87D2-4F11EB3254A7}" destId="{0A11C322-8B13-4EA6-9ADB-5AB8B365392F}" srcOrd="6" destOrd="0" presId="urn:microsoft.com/office/officeart/2005/8/layout/matrix1"/>
    <dgm:cxn modelId="{F675B238-8C1F-4AFE-AA0C-F9AE50EFFB6D}" type="presParOf" srcId="{2BAE3BAA-E615-4F9F-87D2-4F11EB3254A7}" destId="{31F5BEE1-BE64-458F-8E38-CF87BEDF6059}" srcOrd="7" destOrd="0" presId="urn:microsoft.com/office/officeart/2005/8/layout/matrix1"/>
    <dgm:cxn modelId="{66E1F077-0228-4D6C-95F1-C12EE6045009}" type="presParOf" srcId="{37149D18-E1FD-4D30-8A75-6CCA3FA624FA}" destId="{5DEEE5B0-5EB1-41F9-AB7D-C3533438D24A}" srcOrd="1" destOrd="0" presId="urn:microsoft.com/office/officeart/2005/8/layout/matrix1"/>
  </dgm:cxnLst>
  <dgm:bg/>
  <dgm:whole/>
</dgm:dataModel>
</file>

<file path=ppt/diagrams/data2.xml><?xml version="1.0" encoding="utf-8"?>
<dgm:dataModel xmlns:dgm="http://schemas.openxmlformats.org/drawingml/2006/diagram" xmlns:a="http://schemas.openxmlformats.org/drawingml/2006/main">
  <dgm:ptLst>
    <dgm:pt modelId="{257C372E-7EF1-44BE-A788-1F6E5894538B}" type="doc">
      <dgm:prSet loTypeId="urn:microsoft.com/office/officeart/2005/8/layout/cycle6" loCatId="cycle" qsTypeId="urn:microsoft.com/office/officeart/2005/8/quickstyle/3d2" qsCatId="3D" csTypeId="urn:microsoft.com/office/officeart/2005/8/colors/accent1_3" csCatId="accent1" phldr="1"/>
      <dgm:spPr/>
      <dgm:t>
        <a:bodyPr/>
        <a:lstStyle/>
        <a:p>
          <a:pPr rtl="1"/>
          <a:endParaRPr lang="ar-SA"/>
        </a:p>
      </dgm:t>
    </dgm:pt>
    <dgm:pt modelId="{C0B074AB-74F4-4E84-8875-8BFD0ACADDFC}">
      <dgm:prSet phldrT="[نص]" custT="1"/>
      <dgm:spPr/>
      <dgm:t>
        <a:bodyPr/>
        <a:lstStyle/>
        <a:p>
          <a:pPr rtl="1"/>
          <a:r>
            <a:rPr lang="ar-SY" sz="1400" dirty="0"/>
            <a:t>الابتكار</a:t>
          </a:r>
          <a:endParaRPr lang="ar-SA" sz="1400" dirty="0"/>
        </a:p>
      </dgm:t>
    </dgm:pt>
    <dgm:pt modelId="{41A6F4BF-365D-4F58-9A9E-3F7CB19DEC76}" type="parTrans" cxnId="{8D34346E-E577-41A4-8D63-1D28EE3FC6B6}">
      <dgm:prSet/>
      <dgm:spPr/>
      <dgm:t>
        <a:bodyPr/>
        <a:lstStyle/>
        <a:p>
          <a:pPr rtl="1"/>
          <a:endParaRPr lang="ar-SA"/>
        </a:p>
      </dgm:t>
    </dgm:pt>
    <dgm:pt modelId="{CE8963B6-8A2D-4DAF-8785-4EB7D1C790E6}" type="sibTrans" cxnId="{8D34346E-E577-41A4-8D63-1D28EE3FC6B6}">
      <dgm:prSet/>
      <dgm:spPr/>
      <dgm:t>
        <a:bodyPr/>
        <a:lstStyle/>
        <a:p>
          <a:pPr rtl="1"/>
          <a:endParaRPr lang="ar-SA"/>
        </a:p>
      </dgm:t>
    </dgm:pt>
    <dgm:pt modelId="{EA4E7044-D08B-4BB3-AF9E-5C1A983C835C}">
      <dgm:prSet phldrT="[نص]" custT="1"/>
      <dgm:spPr/>
      <dgm:t>
        <a:bodyPr/>
        <a:lstStyle/>
        <a:p>
          <a:pPr rtl="1"/>
          <a:r>
            <a:rPr lang="ar-SY" sz="1400"/>
            <a:t>الجودة</a:t>
          </a:r>
          <a:endParaRPr lang="ar-SA" sz="1400"/>
        </a:p>
      </dgm:t>
    </dgm:pt>
    <dgm:pt modelId="{9FAA517D-517E-453E-BCEE-CD28F577E801}" type="parTrans" cxnId="{52805051-45EE-4594-AE6E-938307DC00AC}">
      <dgm:prSet/>
      <dgm:spPr/>
      <dgm:t>
        <a:bodyPr/>
        <a:lstStyle/>
        <a:p>
          <a:pPr rtl="1"/>
          <a:endParaRPr lang="ar-SA"/>
        </a:p>
      </dgm:t>
    </dgm:pt>
    <dgm:pt modelId="{498255DF-C4EE-4F2D-BD33-3A887055FCD7}" type="sibTrans" cxnId="{52805051-45EE-4594-AE6E-938307DC00AC}">
      <dgm:prSet/>
      <dgm:spPr/>
      <dgm:t>
        <a:bodyPr/>
        <a:lstStyle/>
        <a:p>
          <a:pPr rtl="1"/>
          <a:endParaRPr lang="ar-SA"/>
        </a:p>
      </dgm:t>
    </dgm:pt>
    <dgm:pt modelId="{23324DD1-E2A2-4B6C-B07C-3F8E92F79C26}">
      <dgm:prSet phldrT="[نص]" custT="1"/>
      <dgm:spPr/>
      <dgm:t>
        <a:bodyPr/>
        <a:lstStyle/>
        <a:p>
          <a:pPr rtl="1"/>
          <a:r>
            <a:rPr lang="ar-SY" sz="1400"/>
            <a:t>الديمقراطية</a:t>
          </a:r>
          <a:endParaRPr lang="ar-SA" sz="1400"/>
        </a:p>
      </dgm:t>
    </dgm:pt>
    <dgm:pt modelId="{DA7F8435-F74F-435F-AAF6-9414567F161E}" type="parTrans" cxnId="{0AFB142B-CA88-4F68-BA4E-570149443015}">
      <dgm:prSet/>
      <dgm:spPr/>
      <dgm:t>
        <a:bodyPr/>
        <a:lstStyle/>
        <a:p>
          <a:pPr rtl="1"/>
          <a:endParaRPr lang="ar-SA"/>
        </a:p>
      </dgm:t>
    </dgm:pt>
    <dgm:pt modelId="{2C0CA062-C84E-4149-8314-85AD40471232}" type="sibTrans" cxnId="{0AFB142B-CA88-4F68-BA4E-570149443015}">
      <dgm:prSet/>
      <dgm:spPr/>
      <dgm:t>
        <a:bodyPr/>
        <a:lstStyle/>
        <a:p>
          <a:pPr rtl="1"/>
          <a:endParaRPr lang="ar-SA"/>
        </a:p>
      </dgm:t>
    </dgm:pt>
    <dgm:pt modelId="{966F5832-5CD5-46EA-A58F-57C095C3A037}">
      <dgm:prSet phldrT="[نص]" custT="1"/>
      <dgm:spPr/>
      <dgm:t>
        <a:bodyPr/>
        <a:lstStyle/>
        <a:p>
          <a:pPr rtl="1"/>
          <a:r>
            <a:rPr lang="ar-SY" sz="1400"/>
            <a:t>الحرية</a:t>
          </a:r>
          <a:endParaRPr lang="ar-SA" sz="1400"/>
        </a:p>
      </dgm:t>
    </dgm:pt>
    <dgm:pt modelId="{9AC6333B-AF3E-4394-A54E-197ADC90052A}" type="parTrans" cxnId="{69ED6583-1F3E-4682-901B-0B3D591CF125}">
      <dgm:prSet/>
      <dgm:spPr/>
      <dgm:t>
        <a:bodyPr/>
        <a:lstStyle/>
        <a:p>
          <a:pPr rtl="1"/>
          <a:endParaRPr lang="ar-SA"/>
        </a:p>
      </dgm:t>
    </dgm:pt>
    <dgm:pt modelId="{29E71A6A-87DF-4ECD-8515-23BDD4CA6CF0}" type="sibTrans" cxnId="{69ED6583-1F3E-4682-901B-0B3D591CF125}">
      <dgm:prSet/>
      <dgm:spPr/>
      <dgm:t>
        <a:bodyPr/>
        <a:lstStyle/>
        <a:p>
          <a:pPr rtl="1"/>
          <a:endParaRPr lang="ar-SA"/>
        </a:p>
      </dgm:t>
    </dgm:pt>
    <dgm:pt modelId="{574C6974-DCE9-49DF-AFB9-24EC73F440EB}">
      <dgm:prSet phldrT="[نص]" custT="1"/>
      <dgm:spPr/>
      <dgm:t>
        <a:bodyPr/>
        <a:lstStyle/>
        <a:p>
          <a:pPr rtl="1"/>
          <a:r>
            <a:rPr lang="ar-SY" sz="1400"/>
            <a:t>المساءلة والاحترام</a:t>
          </a:r>
          <a:endParaRPr lang="ar-SA" sz="1400"/>
        </a:p>
      </dgm:t>
    </dgm:pt>
    <dgm:pt modelId="{4785BBC4-BA74-4545-8A0C-C419BD2802E3}" type="parTrans" cxnId="{872DE94C-F686-4B05-9992-A98BC2E8CE7B}">
      <dgm:prSet/>
      <dgm:spPr/>
      <dgm:t>
        <a:bodyPr/>
        <a:lstStyle/>
        <a:p>
          <a:pPr rtl="1"/>
          <a:endParaRPr lang="ar-SA"/>
        </a:p>
      </dgm:t>
    </dgm:pt>
    <dgm:pt modelId="{C5211C54-B279-46C6-86DD-E20EBCEB02E1}" type="sibTrans" cxnId="{872DE94C-F686-4B05-9992-A98BC2E8CE7B}">
      <dgm:prSet/>
      <dgm:spPr/>
      <dgm:t>
        <a:bodyPr/>
        <a:lstStyle/>
        <a:p>
          <a:pPr rtl="1"/>
          <a:endParaRPr lang="ar-SA"/>
        </a:p>
      </dgm:t>
    </dgm:pt>
    <dgm:pt modelId="{5441E199-0A72-496E-8A91-51E0C6F8BB7D}">
      <dgm:prSet custT="1"/>
      <dgm:spPr/>
      <dgm:t>
        <a:bodyPr/>
        <a:lstStyle/>
        <a:p>
          <a:pPr rtl="1"/>
          <a:r>
            <a:rPr lang="ar-SY" sz="1400"/>
            <a:t>حماية المستهلك</a:t>
          </a:r>
          <a:endParaRPr lang="ar-SA" sz="1400"/>
        </a:p>
      </dgm:t>
    </dgm:pt>
    <dgm:pt modelId="{E70F90D3-4E32-4FD2-9656-742564633F68}" type="parTrans" cxnId="{084CF955-6AA1-43C0-A83E-46C10246CBBE}">
      <dgm:prSet/>
      <dgm:spPr/>
      <dgm:t>
        <a:bodyPr/>
        <a:lstStyle/>
        <a:p>
          <a:pPr rtl="1"/>
          <a:endParaRPr lang="ar-SA"/>
        </a:p>
      </dgm:t>
    </dgm:pt>
    <dgm:pt modelId="{8EB1B356-C839-46D9-8D10-49C77FEA92DE}" type="sibTrans" cxnId="{084CF955-6AA1-43C0-A83E-46C10246CBBE}">
      <dgm:prSet/>
      <dgm:spPr/>
      <dgm:t>
        <a:bodyPr/>
        <a:lstStyle/>
        <a:p>
          <a:pPr rtl="1"/>
          <a:endParaRPr lang="ar-SA"/>
        </a:p>
      </dgm:t>
    </dgm:pt>
    <dgm:pt modelId="{29795FEE-DDAF-4882-9279-F66572349FAB}">
      <dgm:prSet custT="1"/>
      <dgm:spPr/>
      <dgm:t>
        <a:bodyPr/>
        <a:lstStyle/>
        <a:p>
          <a:pPr rtl="1"/>
          <a:r>
            <a:rPr lang="ar-SY" sz="1400"/>
            <a:t>الشفافية</a:t>
          </a:r>
          <a:endParaRPr lang="ar-SA" sz="1400"/>
        </a:p>
      </dgm:t>
    </dgm:pt>
    <dgm:pt modelId="{E73EDB2E-37FF-49D0-92C0-32ACC59596B0}" type="parTrans" cxnId="{18466092-328F-44FB-A203-CEB6669291ED}">
      <dgm:prSet/>
      <dgm:spPr/>
      <dgm:t>
        <a:bodyPr/>
        <a:lstStyle/>
        <a:p>
          <a:pPr rtl="1"/>
          <a:endParaRPr lang="ar-SA"/>
        </a:p>
      </dgm:t>
    </dgm:pt>
    <dgm:pt modelId="{8DED3EFC-DD4B-47F2-9CF5-12169D8D57E0}" type="sibTrans" cxnId="{18466092-328F-44FB-A203-CEB6669291ED}">
      <dgm:prSet/>
      <dgm:spPr/>
      <dgm:t>
        <a:bodyPr/>
        <a:lstStyle/>
        <a:p>
          <a:pPr rtl="1"/>
          <a:endParaRPr lang="ar-SA"/>
        </a:p>
      </dgm:t>
    </dgm:pt>
    <dgm:pt modelId="{63362EC0-9D7D-42D8-BB26-7DE0B4D4F504}">
      <dgm:prSet custT="1"/>
      <dgm:spPr/>
      <dgm:t>
        <a:bodyPr/>
        <a:lstStyle/>
        <a:p>
          <a:pPr rtl="1"/>
          <a:r>
            <a:rPr lang="ar-SY" sz="1400"/>
            <a:t>فلسفة التعامل </a:t>
          </a:r>
          <a:endParaRPr lang="ar-SA" sz="1400"/>
        </a:p>
      </dgm:t>
    </dgm:pt>
    <dgm:pt modelId="{E4D9BE5A-D5A5-402F-9BDE-43FE79438D9B}" type="parTrans" cxnId="{9E714BA8-E50B-4408-93A5-AF87ABE92B2D}">
      <dgm:prSet/>
      <dgm:spPr/>
      <dgm:t>
        <a:bodyPr/>
        <a:lstStyle/>
        <a:p>
          <a:pPr rtl="1"/>
          <a:endParaRPr lang="ar-SA"/>
        </a:p>
      </dgm:t>
    </dgm:pt>
    <dgm:pt modelId="{38E71151-53CC-405F-9666-4D776FF1544E}" type="sibTrans" cxnId="{9E714BA8-E50B-4408-93A5-AF87ABE92B2D}">
      <dgm:prSet/>
      <dgm:spPr/>
      <dgm:t>
        <a:bodyPr/>
        <a:lstStyle/>
        <a:p>
          <a:pPr rtl="1"/>
          <a:endParaRPr lang="ar-SA"/>
        </a:p>
      </dgm:t>
    </dgm:pt>
    <dgm:pt modelId="{7751540F-827D-4FA4-A3C3-88CCEF336773}">
      <dgm:prSet custT="1"/>
      <dgm:spPr/>
      <dgm:t>
        <a:bodyPr/>
        <a:lstStyle/>
        <a:p>
          <a:pPr rtl="1"/>
          <a:r>
            <a:rPr lang="ar-SY" sz="1400"/>
            <a:t>المسئولية الاجتماعية</a:t>
          </a:r>
          <a:endParaRPr lang="ar-SA" sz="1400"/>
        </a:p>
      </dgm:t>
    </dgm:pt>
    <dgm:pt modelId="{9F99F1ED-A1EE-4750-968C-0F43DE6570C5}" type="parTrans" cxnId="{7EBCAB89-73AC-4598-A7E6-3DF135A4F95B}">
      <dgm:prSet/>
      <dgm:spPr/>
      <dgm:t>
        <a:bodyPr/>
        <a:lstStyle/>
        <a:p>
          <a:pPr rtl="1"/>
          <a:endParaRPr lang="ar-SA"/>
        </a:p>
      </dgm:t>
    </dgm:pt>
    <dgm:pt modelId="{4F45CC3F-644D-4D96-8688-0BE8BC3710E0}" type="sibTrans" cxnId="{7EBCAB89-73AC-4598-A7E6-3DF135A4F95B}">
      <dgm:prSet/>
      <dgm:spPr/>
      <dgm:t>
        <a:bodyPr/>
        <a:lstStyle/>
        <a:p>
          <a:pPr rtl="1"/>
          <a:endParaRPr lang="ar-SA"/>
        </a:p>
      </dgm:t>
    </dgm:pt>
    <dgm:pt modelId="{D411F3EE-5BE9-4659-BE2E-6056A3561D46}">
      <dgm:prSet custT="1"/>
      <dgm:spPr/>
      <dgm:t>
        <a:bodyPr/>
        <a:lstStyle/>
        <a:p>
          <a:pPr rtl="1"/>
          <a:r>
            <a:rPr lang="ar-SY" sz="1400"/>
            <a:t>الشراكة</a:t>
          </a:r>
          <a:endParaRPr lang="ar-SA" sz="1400"/>
        </a:p>
      </dgm:t>
    </dgm:pt>
    <dgm:pt modelId="{84B87DE2-D6AA-4841-BF10-A223C77AA065}" type="parTrans" cxnId="{C099D471-690F-47B9-8C88-E868E6F96E9F}">
      <dgm:prSet/>
      <dgm:spPr/>
      <dgm:t>
        <a:bodyPr/>
        <a:lstStyle/>
        <a:p>
          <a:pPr rtl="1"/>
          <a:endParaRPr lang="ar-SA"/>
        </a:p>
      </dgm:t>
    </dgm:pt>
    <dgm:pt modelId="{7C2A4568-C578-469D-AED6-138F6F05D124}" type="sibTrans" cxnId="{C099D471-690F-47B9-8C88-E868E6F96E9F}">
      <dgm:prSet/>
      <dgm:spPr/>
      <dgm:t>
        <a:bodyPr/>
        <a:lstStyle/>
        <a:p>
          <a:pPr rtl="1"/>
          <a:endParaRPr lang="ar-SA"/>
        </a:p>
      </dgm:t>
    </dgm:pt>
    <dgm:pt modelId="{B9C226DF-3759-446C-A293-E9EAEE8F86E0}">
      <dgm:prSet custT="1"/>
      <dgm:spPr/>
      <dgm:t>
        <a:bodyPr/>
        <a:lstStyle/>
        <a:p>
          <a:pPr rtl="1"/>
          <a:r>
            <a:rPr lang="ar-SY" sz="1400"/>
            <a:t>وغيرها....</a:t>
          </a:r>
          <a:endParaRPr lang="ar-SA" sz="1400"/>
        </a:p>
      </dgm:t>
    </dgm:pt>
    <dgm:pt modelId="{88C73622-C53D-40E6-927D-56980ED35D1B}" type="parTrans" cxnId="{4EBE7A47-7C98-43A9-816F-5E934B1DBC05}">
      <dgm:prSet/>
      <dgm:spPr/>
      <dgm:t>
        <a:bodyPr/>
        <a:lstStyle/>
        <a:p>
          <a:pPr rtl="1"/>
          <a:endParaRPr lang="ar-SA"/>
        </a:p>
      </dgm:t>
    </dgm:pt>
    <dgm:pt modelId="{0687ED4A-91E8-414D-8DC2-1985E78D448D}" type="sibTrans" cxnId="{4EBE7A47-7C98-43A9-816F-5E934B1DBC05}">
      <dgm:prSet/>
      <dgm:spPr/>
      <dgm:t>
        <a:bodyPr/>
        <a:lstStyle/>
        <a:p>
          <a:pPr rtl="1"/>
          <a:endParaRPr lang="ar-SA"/>
        </a:p>
      </dgm:t>
    </dgm:pt>
    <dgm:pt modelId="{5CDA28AD-C7A7-4B3F-BF4F-11687D53CC9C}" type="pres">
      <dgm:prSet presAssocID="{257C372E-7EF1-44BE-A788-1F6E5894538B}" presName="cycle" presStyleCnt="0">
        <dgm:presLayoutVars>
          <dgm:dir/>
          <dgm:resizeHandles val="exact"/>
        </dgm:presLayoutVars>
      </dgm:prSet>
      <dgm:spPr/>
      <dgm:t>
        <a:bodyPr/>
        <a:lstStyle/>
        <a:p>
          <a:pPr rtl="1"/>
          <a:endParaRPr lang="ar-SA"/>
        </a:p>
      </dgm:t>
    </dgm:pt>
    <dgm:pt modelId="{CE422422-4762-4F06-984B-0AB36EEDC7BC}" type="pres">
      <dgm:prSet presAssocID="{C0B074AB-74F4-4E84-8875-8BFD0ACADDFC}" presName="node" presStyleLbl="node1" presStyleIdx="0" presStyleCnt="11">
        <dgm:presLayoutVars>
          <dgm:bulletEnabled val="1"/>
        </dgm:presLayoutVars>
      </dgm:prSet>
      <dgm:spPr/>
      <dgm:t>
        <a:bodyPr/>
        <a:lstStyle/>
        <a:p>
          <a:pPr rtl="1"/>
          <a:endParaRPr lang="ar-SA"/>
        </a:p>
      </dgm:t>
    </dgm:pt>
    <dgm:pt modelId="{4B8AD923-1D92-4C36-ADB3-F7B4DCC45012}" type="pres">
      <dgm:prSet presAssocID="{C0B074AB-74F4-4E84-8875-8BFD0ACADDFC}" presName="spNode" presStyleCnt="0"/>
      <dgm:spPr/>
      <dgm:t>
        <a:bodyPr/>
        <a:lstStyle/>
        <a:p>
          <a:pPr rtl="1"/>
          <a:endParaRPr lang="ar-SA"/>
        </a:p>
      </dgm:t>
    </dgm:pt>
    <dgm:pt modelId="{F898FB0A-B655-4E35-BA01-602869D951FB}" type="pres">
      <dgm:prSet presAssocID="{CE8963B6-8A2D-4DAF-8785-4EB7D1C790E6}" presName="sibTrans" presStyleLbl="sibTrans1D1" presStyleIdx="0" presStyleCnt="11"/>
      <dgm:spPr/>
      <dgm:t>
        <a:bodyPr/>
        <a:lstStyle/>
        <a:p>
          <a:pPr rtl="1"/>
          <a:endParaRPr lang="ar-SA"/>
        </a:p>
      </dgm:t>
    </dgm:pt>
    <dgm:pt modelId="{41A24E46-9920-45AD-8CFD-116E2B933797}" type="pres">
      <dgm:prSet presAssocID="{EA4E7044-D08B-4BB3-AF9E-5C1A983C835C}" presName="node" presStyleLbl="node1" presStyleIdx="1" presStyleCnt="11" custRadScaleRad="99562" custRadScaleInc="-3619">
        <dgm:presLayoutVars>
          <dgm:bulletEnabled val="1"/>
        </dgm:presLayoutVars>
      </dgm:prSet>
      <dgm:spPr/>
      <dgm:t>
        <a:bodyPr/>
        <a:lstStyle/>
        <a:p>
          <a:pPr rtl="1"/>
          <a:endParaRPr lang="ar-SA"/>
        </a:p>
      </dgm:t>
    </dgm:pt>
    <dgm:pt modelId="{F6A363AA-AE8B-4208-B655-1493E86D2E58}" type="pres">
      <dgm:prSet presAssocID="{EA4E7044-D08B-4BB3-AF9E-5C1A983C835C}" presName="spNode" presStyleCnt="0"/>
      <dgm:spPr/>
      <dgm:t>
        <a:bodyPr/>
        <a:lstStyle/>
        <a:p>
          <a:pPr rtl="1"/>
          <a:endParaRPr lang="ar-SA"/>
        </a:p>
      </dgm:t>
    </dgm:pt>
    <dgm:pt modelId="{87DAE1EF-F6CC-4ED3-84EA-47D47417BDF3}" type="pres">
      <dgm:prSet presAssocID="{498255DF-C4EE-4F2D-BD33-3A887055FCD7}" presName="sibTrans" presStyleLbl="sibTrans1D1" presStyleIdx="1" presStyleCnt="11"/>
      <dgm:spPr/>
      <dgm:t>
        <a:bodyPr/>
        <a:lstStyle/>
        <a:p>
          <a:pPr rtl="1"/>
          <a:endParaRPr lang="ar-SA"/>
        </a:p>
      </dgm:t>
    </dgm:pt>
    <dgm:pt modelId="{46380C52-4C68-4225-B000-5EDE71622F7B}" type="pres">
      <dgm:prSet presAssocID="{B9C226DF-3759-446C-A293-E9EAEE8F86E0}" presName="node" presStyleLbl="node1" presStyleIdx="2" presStyleCnt="11" custRadScaleRad="99259" custRadScaleInc="-1792">
        <dgm:presLayoutVars>
          <dgm:bulletEnabled val="1"/>
        </dgm:presLayoutVars>
      </dgm:prSet>
      <dgm:spPr/>
      <dgm:t>
        <a:bodyPr/>
        <a:lstStyle/>
        <a:p>
          <a:pPr rtl="1"/>
          <a:endParaRPr lang="ar-SA"/>
        </a:p>
      </dgm:t>
    </dgm:pt>
    <dgm:pt modelId="{A842D0A1-A699-4D96-ACBB-F89447A7DBE0}" type="pres">
      <dgm:prSet presAssocID="{B9C226DF-3759-446C-A293-E9EAEE8F86E0}" presName="spNode" presStyleCnt="0"/>
      <dgm:spPr/>
      <dgm:t>
        <a:bodyPr/>
        <a:lstStyle/>
        <a:p>
          <a:pPr rtl="1"/>
          <a:endParaRPr lang="ar-SA"/>
        </a:p>
      </dgm:t>
    </dgm:pt>
    <dgm:pt modelId="{25ACFE09-1CCF-439E-8FB8-AAA1C9AAC397}" type="pres">
      <dgm:prSet presAssocID="{0687ED4A-91E8-414D-8DC2-1985E78D448D}" presName="sibTrans" presStyleLbl="sibTrans1D1" presStyleIdx="2" presStyleCnt="11"/>
      <dgm:spPr/>
      <dgm:t>
        <a:bodyPr/>
        <a:lstStyle/>
        <a:p>
          <a:pPr rtl="1"/>
          <a:endParaRPr lang="ar-SA"/>
        </a:p>
      </dgm:t>
    </dgm:pt>
    <dgm:pt modelId="{E527CEA7-441A-4EED-8BC0-3D96E689879F}" type="pres">
      <dgm:prSet presAssocID="{63362EC0-9D7D-42D8-BB26-7DE0B4D4F504}" presName="node" presStyleLbl="node1" presStyleIdx="3" presStyleCnt="11">
        <dgm:presLayoutVars>
          <dgm:bulletEnabled val="1"/>
        </dgm:presLayoutVars>
      </dgm:prSet>
      <dgm:spPr/>
      <dgm:t>
        <a:bodyPr/>
        <a:lstStyle/>
        <a:p>
          <a:pPr rtl="1"/>
          <a:endParaRPr lang="ar-SA"/>
        </a:p>
      </dgm:t>
    </dgm:pt>
    <dgm:pt modelId="{AFB63060-38E7-49A7-92C7-17F147C81CE1}" type="pres">
      <dgm:prSet presAssocID="{63362EC0-9D7D-42D8-BB26-7DE0B4D4F504}" presName="spNode" presStyleCnt="0"/>
      <dgm:spPr/>
      <dgm:t>
        <a:bodyPr/>
        <a:lstStyle/>
        <a:p>
          <a:pPr rtl="1"/>
          <a:endParaRPr lang="ar-SA"/>
        </a:p>
      </dgm:t>
    </dgm:pt>
    <dgm:pt modelId="{BEE75F03-34E0-4724-B2E0-D80A445DE544}" type="pres">
      <dgm:prSet presAssocID="{38E71151-53CC-405F-9666-4D776FF1544E}" presName="sibTrans" presStyleLbl="sibTrans1D1" presStyleIdx="3" presStyleCnt="11"/>
      <dgm:spPr/>
      <dgm:t>
        <a:bodyPr/>
        <a:lstStyle/>
        <a:p>
          <a:pPr rtl="1"/>
          <a:endParaRPr lang="ar-SA"/>
        </a:p>
      </dgm:t>
    </dgm:pt>
    <dgm:pt modelId="{737FC882-1ACB-4E30-8C8B-E4827CBB1A0E}" type="pres">
      <dgm:prSet presAssocID="{29795FEE-DDAF-4882-9279-F66572349FAB}" presName="node" presStyleLbl="node1" presStyleIdx="4" presStyleCnt="11">
        <dgm:presLayoutVars>
          <dgm:bulletEnabled val="1"/>
        </dgm:presLayoutVars>
      </dgm:prSet>
      <dgm:spPr/>
      <dgm:t>
        <a:bodyPr/>
        <a:lstStyle/>
        <a:p>
          <a:pPr rtl="1"/>
          <a:endParaRPr lang="ar-SA"/>
        </a:p>
      </dgm:t>
    </dgm:pt>
    <dgm:pt modelId="{3C5FB2D2-0869-4A99-BBEE-24AE3C367869}" type="pres">
      <dgm:prSet presAssocID="{29795FEE-DDAF-4882-9279-F66572349FAB}" presName="spNode" presStyleCnt="0"/>
      <dgm:spPr/>
      <dgm:t>
        <a:bodyPr/>
        <a:lstStyle/>
        <a:p>
          <a:pPr rtl="1"/>
          <a:endParaRPr lang="ar-SA"/>
        </a:p>
      </dgm:t>
    </dgm:pt>
    <dgm:pt modelId="{2D2A7559-706E-416A-9937-3F5460888822}" type="pres">
      <dgm:prSet presAssocID="{8DED3EFC-DD4B-47F2-9CF5-12169D8D57E0}" presName="sibTrans" presStyleLbl="sibTrans1D1" presStyleIdx="4" presStyleCnt="11"/>
      <dgm:spPr/>
      <dgm:t>
        <a:bodyPr/>
        <a:lstStyle/>
        <a:p>
          <a:pPr rtl="1"/>
          <a:endParaRPr lang="ar-SA"/>
        </a:p>
      </dgm:t>
    </dgm:pt>
    <dgm:pt modelId="{C2F95C99-137C-42EC-9392-4D723AD2C132}" type="pres">
      <dgm:prSet presAssocID="{5441E199-0A72-496E-8A91-51E0C6F8BB7D}" presName="node" presStyleLbl="node1" presStyleIdx="5" presStyleCnt="11">
        <dgm:presLayoutVars>
          <dgm:bulletEnabled val="1"/>
        </dgm:presLayoutVars>
      </dgm:prSet>
      <dgm:spPr/>
      <dgm:t>
        <a:bodyPr/>
        <a:lstStyle/>
        <a:p>
          <a:pPr rtl="1"/>
          <a:endParaRPr lang="ar-SA"/>
        </a:p>
      </dgm:t>
    </dgm:pt>
    <dgm:pt modelId="{35D41E7F-BCB2-418D-9A44-2D12C7B79A7C}" type="pres">
      <dgm:prSet presAssocID="{5441E199-0A72-496E-8A91-51E0C6F8BB7D}" presName="spNode" presStyleCnt="0"/>
      <dgm:spPr/>
      <dgm:t>
        <a:bodyPr/>
        <a:lstStyle/>
        <a:p>
          <a:pPr rtl="1"/>
          <a:endParaRPr lang="ar-SA"/>
        </a:p>
      </dgm:t>
    </dgm:pt>
    <dgm:pt modelId="{65A75C2C-80D3-4D80-A51E-48C063CA54BA}" type="pres">
      <dgm:prSet presAssocID="{8EB1B356-C839-46D9-8D10-49C77FEA92DE}" presName="sibTrans" presStyleLbl="sibTrans1D1" presStyleIdx="5" presStyleCnt="11"/>
      <dgm:spPr/>
      <dgm:t>
        <a:bodyPr/>
        <a:lstStyle/>
        <a:p>
          <a:pPr rtl="1"/>
          <a:endParaRPr lang="ar-SA"/>
        </a:p>
      </dgm:t>
    </dgm:pt>
    <dgm:pt modelId="{1F09B78C-E013-4595-805C-04E97ADB75F8}" type="pres">
      <dgm:prSet presAssocID="{23324DD1-E2A2-4B6C-B07C-3F8E92F79C26}" presName="node" presStyleLbl="node1" presStyleIdx="6" presStyleCnt="11">
        <dgm:presLayoutVars>
          <dgm:bulletEnabled val="1"/>
        </dgm:presLayoutVars>
      </dgm:prSet>
      <dgm:spPr/>
      <dgm:t>
        <a:bodyPr/>
        <a:lstStyle/>
        <a:p>
          <a:pPr rtl="1"/>
          <a:endParaRPr lang="ar-SA"/>
        </a:p>
      </dgm:t>
    </dgm:pt>
    <dgm:pt modelId="{5A8CF073-9DB9-4BC2-9719-33CC618675DD}" type="pres">
      <dgm:prSet presAssocID="{23324DD1-E2A2-4B6C-B07C-3F8E92F79C26}" presName="spNode" presStyleCnt="0"/>
      <dgm:spPr/>
      <dgm:t>
        <a:bodyPr/>
        <a:lstStyle/>
        <a:p>
          <a:pPr rtl="1"/>
          <a:endParaRPr lang="ar-SA"/>
        </a:p>
      </dgm:t>
    </dgm:pt>
    <dgm:pt modelId="{DCF9AE6E-40FA-4489-B78A-5717B2AF954B}" type="pres">
      <dgm:prSet presAssocID="{2C0CA062-C84E-4149-8314-85AD40471232}" presName="sibTrans" presStyleLbl="sibTrans1D1" presStyleIdx="6" presStyleCnt="11"/>
      <dgm:spPr/>
      <dgm:t>
        <a:bodyPr/>
        <a:lstStyle/>
        <a:p>
          <a:pPr rtl="1"/>
          <a:endParaRPr lang="ar-SA"/>
        </a:p>
      </dgm:t>
    </dgm:pt>
    <dgm:pt modelId="{5563E501-F305-4472-91C8-7B747586FBD3}" type="pres">
      <dgm:prSet presAssocID="{966F5832-5CD5-46EA-A58F-57C095C3A037}" presName="node" presStyleLbl="node1" presStyleIdx="7" presStyleCnt="11">
        <dgm:presLayoutVars>
          <dgm:bulletEnabled val="1"/>
        </dgm:presLayoutVars>
      </dgm:prSet>
      <dgm:spPr/>
      <dgm:t>
        <a:bodyPr/>
        <a:lstStyle/>
        <a:p>
          <a:pPr rtl="1"/>
          <a:endParaRPr lang="ar-SA"/>
        </a:p>
      </dgm:t>
    </dgm:pt>
    <dgm:pt modelId="{BCC319DB-8463-45BB-87DE-ACDBE2CA0ED1}" type="pres">
      <dgm:prSet presAssocID="{966F5832-5CD5-46EA-A58F-57C095C3A037}" presName="spNode" presStyleCnt="0"/>
      <dgm:spPr/>
      <dgm:t>
        <a:bodyPr/>
        <a:lstStyle/>
        <a:p>
          <a:pPr rtl="1"/>
          <a:endParaRPr lang="ar-SA"/>
        </a:p>
      </dgm:t>
    </dgm:pt>
    <dgm:pt modelId="{DA948BA5-0AEC-4E7E-BA2D-1F43D1319594}" type="pres">
      <dgm:prSet presAssocID="{29E71A6A-87DF-4ECD-8515-23BDD4CA6CF0}" presName="sibTrans" presStyleLbl="sibTrans1D1" presStyleIdx="7" presStyleCnt="11"/>
      <dgm:spPr/>
      <dgm:t>
        <a:bodyPr/>
        <a:lstStyle/>
        <a:p>
          <a:pPr rtl="1"/>
          <a:endParaRPr lang="ar-SA"/>
        </a:p>
      </dgm:t>
    </dgm:pt>
    <dgm:pt modelId="{1A4FEB16-D1C5-4C1E-85B9-7CFCA16384E7}" type="pres">
      <dgm:prSet presAssocID="{D411F3EE-5BE9-4659-BE2E-6056A3561D46}" presName="node" presStyleLbl="node1" presStyleIdx="8" presStyleCnt="11">
        <dgm:presLayoutVars>
          <dgm:bulletEnabled val="1"/>
        </dgm:presLayoutVars>
      </dgm:prSet>
      <dgm:spPr/>
      <dgm:t>
        <a:bodyPr/>
        <a:lstStyle/>
        <a:p>
          <a:pPr rtl="1"/>
          <a:endParaRPr lang="ar-SA"/>
        </a:p>
      </dgm:t>
    </dgm:pt>
    <dgm:pt modelId="{D5A4CA07-3228-4FA4-AC78-ACF72C311C5A}" type="pres">
      <dgm:prSet presAssocID="{D411F3EE-5BE9-4659-BE2E-6056A3561D46}" presName="spNode" presStyleCnt="0"/>
      <dgm:spPr/>
      <dgm:t>
        <a:bodyPr/>
        <a:lstStyle/>
        <a:p>
          <a:pPr rtl="1"/>
          <a:endParaRPr lang="ar-SA"/>
        </a:p>
      </dgm:t>
    </dgm:pt>
    <dgm:pt modelId="{97FD1DD2-6620-4D37-8DD5-A36D24C5EDBA}" type="pres">
      <dgm:prSet presAssocID="{7C2A4568-C578-469D-AED6-138F6F05D124}" presName="sibTrans" presStyleLbl="sibTrans1D1" presStyleIdx="8" presStyleCnt="11"/>
      <dgm:spPr/>
      <dgm:t>
        <a:bodyPr/>
        <a:lstStyle/>
        <a:p>
          <a:pPr rtl="1"/>
          <a:endParaRPr lang="ar-SA"/>
        </a:p>
      </dgm:t>
    </dgm:pt>
    <dgm:pt modelId="{426BF168-E11A-442A-A69C-82A8BADEC3F6}" type="pres">
      <dgm:prSet presAssocID="{574C6974-DCE9-49DF-AFB9-24EC73F440EB}" presName="node" presStyleLbl="node1" presStyleIdx="9" presStyleCnt="11">
        <dgm:presLayoutVars>
          <dgm:bulletEnabled val="1"/>
        </dgm:presLayoutVars>
      </dgm:prSet>
      <dgm:spPr/>
      <dgm:t>
        <a:bodyPr/>
        <a:lstStyle/>
        <a:p>
          <a:pPr rtl="1"/>
          <a:endParaRPr lang="ar-SA"/>
        </a:p>
      </dgm:t>
    </dgm:pt>
    <dgm:pt modelId="{5634BCA0-080C-4EEF-AC9C-F79599E19FB1}" type="pres">
      <dgm:prSet presAssocID="{574C6974-DCE9-49DF-AFB9-24EC73F440EB}" presName="spNode" presStyleCnt="0"/>
      <dgm:spPr/>
      <dgm:t>
        <a:bodyPr/>
        <a:lstStyle/>
        <a:p>
          <a:pPr rtl="1"/>
          <a:endParaRPr lang="ar-SA"/>
        </a:p>
      </dgm:t>
    </dgm:pt>
    <dgm:pt modelId="{449C158B-846C-4DE9-8DBD-A70D4FE34FA0}" type="pres">
      <dgm:prSet presAssocID="{C5211C54-B279-46C6-86DD-E20EBCEB02E1}" presName="sibTrans" presStyleLbl="sibTrans1D1" presStyleIdx="9" presStyleCnt="11"/>
      <dgm:spPr/>
      <dgm:t>
        <a:bodyPr/>
        <a:lstStyle/>
        <a:p>
          <a:pPr rtl="1"/>
          <a:endParaRPr lang="ar-SA"/>
        </a:p>
      </dgm:t>
    </dgm:pt>
    <dgm:pt modelId="{F133562A-099B-4109-B9A0-9DDE86CCDBCA}" type="pres">
      <dgm:prSet presAssocID="{7751540F-827D-4FA4-A3C3-88CCEF336773}" presName="node" presStyleLbl="node1" presStyleIdx="10" presStyleCnt="11">
        <dgm:presLayoutVars>
          <dgm:bulletEnabled val="1"/>
        </dgm:presLayoutVars>
      </dgm:prSet>
      <dgm:spPr/>
      <dgm:t>
        <a:bodyPr/>
        <a:lstStyle/>
        <a:p>
          <a:pPr rtl="1"/>
          <a:endParaRPr lang="ar-SA"/>
        </a:p>
      </dgm:t>
    </dgm:pt>
    <dgm:pt modelId="{249CC8A9-A7B7-4E6D-BCDB-F04BD5FD2E6E}" type="pres">
      <dgm:prSet presAssocID="{7751540F-827D-4FA4-A3C3-88CCEF336773}" presName="spNode" presStyleCnt="0"/>
      <dgm:spPr/>
      <dgm:t>
        <a:bodyPr/>
        <a:lstStyle/>
        <a:p>
          <a:pPr rtl="1"/>
          <a:endParaRPr lang="ar-SA"/>
        </a:p>
      </dgm:t>
    </dgm:pt>
    <dgm:pt modelId="{B8BA268C-96B0-4839-80A9-FCD95758BF25}" type="pres">
      <dgm:prSet presAssocID="{4F45CC3F-644D-4D96-8688-0BE8BC3710E0}" presName="sibTrans" presStyleLbl="sibTrans1D1" presStyleIdx="10" presStyleCnt="11"/>
      <dgm:spPr/>
      <dgm:t>
        <a:bodyPr/>
        <a:lstStyle/>
        <a:p>
          <a:pPr rtl="1"/>
          <a:endParaRPr lang="ar-SA"/>
        </a:p>
      </dgm:t>
    </dgm:pt>
  </dgm:ptLst>
  <dgm:cxnLst>
    <dgm:cxn modelId="{84F42DCE-648A-4DBA-98B1-AB440E0D79B3}" type="presOf" srcId="{29795FEE-DDAF-4882-9279-F66572349FAB}" destId="{737FC882-1ACB-4E30-8C8B-E4827CBB1A0E}" srcOrd="0" destOrd="0" presId="urn:microsoft.com/office/officeart/2005/8/layout/cycle6"/>
    <dgm:cxn modelId="{430039AF-E43A-464A-B757-FBAB69B95818}" type="presOf" srcId="{D411F3EE-5BE9-4659-BE2E-6056A3561D46}" destId="{1A4FEB16-D1C5-4C1E-85B9-7CFCA16384E7}" srcOrd="0" destOrd="0" presId="urn:microsoft.com/office/officeart/2005/8/layout/cycle6"/>
    <dgm:cxn modelId="{B5C4F3A5-1411-43B7-A63B-F4DCA74CB53D}" type="presOf" srcId="{8DED3EFC-DD4B-47F2-9CF5-12169D8D57E0}" destId="{2D2A7559-706E-416A-9937-3F5460888822}" srcOrd="0" destOrd="0" presId="urn:microsoft.com/office/officeart/2005/8/layout/cycle6"/>
    <dgm:cxn modelId="{F0E00AD1-A74C-4F09-B542-39745346280D}" type="presOf" srcId="{7C2A4568-C578-469D-AED6-138F6F05D124}" destId="{97FD1DD2-6620-4D37-8DD5-A36D24C5EDBA}" srcOrd="0" destOrd="0" presId="urn:microsoft.com/office/officeart/2005/8/layout/cycle6"/>
    <dgm:cxn modelId="{74C2FBE3-418F-4FD5-96E4-F98D490169F3}" type="presOf" srcId="{EA4E7044-D08B-4BB3-AF9E-5C1A983C835C}" destId="{41A24E46-9920-45AD-8CFD-116E2B933797}" srcOrd="0" destOrd="0" presId="urn:microsoft.com/office/officeart/2005/8/layout/cycle6"/>
    <dgm:cxn modelId="{43965873-C7E7-4E1B-A6EB-2A13929395DB}" type="presOf" srcId="{29E71A6A-87DF-4ECD-8515-23BDD4CA6CF0}" destId="{DA948BA5-0AEC-4E7E-BA2D-1F43D1319594}" srcOrd="0" destOrd="0" presId="urn:microsoft.com/office/officeart/2005/8/layout/cycle6"/>
    <dgm:cxn modelId="{BCD873E0-952C-46C3-984E-9AA95C70061F}" type="presOf" srcId="{257C372E-7EF1-44BE-A788-1F6E5894538B}" destId="{5CDA28AD-C7A7-4B3F-BF4F-11687D53CC9C}" srcOrd="0" destOrd="0" presId="urn:microsoft.com/office/officeart/2005/8/layout/cycle6"/>
    <dgm:cxn modelId="{6B97786C-6125-44BF-BDEF-CCEE8CEB7FE1}" type="presOf" srcId="{7751540F-827D-4FA4-A3C3-88CCEF336773}" destId="{F133562A-099B-4109-B9A0-9DDE86CCDBCA}" srcOrd="0" destOrd="0" presId="urn:microsoft.com/office/officeart/2005/8/layout/cycle6"/>
    <dgm:cxn modelId="{017DDE46-319D-431B-80BF-CE79FFF971A2}" type="presOf" srcId="{63362EC0-9D7D-42D8-BB26-7DE0B4D4F504}" destId="{E527CEA7-441A-4EED-8BC0-3D96E689879F}" srcOrd="0" destOrd="0" presId="urn:microsoft.com/office/officeart/2005/8/layout/cycle6"/>
    <dgm:cxn modelId="{DC09CE33-F5DE-4759-8EEE-EA9AF023D10B}" type="presOf" srcId="{0687ED4A-91E8-414D-8DC2-1985E78D448D}" destId="{25ACFE09-1CCF-439E-8FB8-AAA1C9AAC397}" srcOrd="0" destOrd="0" presId="urn:microsoft.com/office/officeart/2005/8/layout/cycle6"/>
    <dgm:cxn modelId="{69ED6583-1F3E-4682-901B-0B3D591CF125}" srcId="{257C372E-7EF1-44BE-A788-1F6E5894538B}" destId="{966F5832-5CD5-46EA-A58F-57C095C3A037}" srcOrd="7" destOrd="0" parTransId="{9AC6333B-AF3E-4394-A54E-197ADC90052A}" sibTransId="{29E71A6A-87DF-4ECD-8515-23BDD4CA6CF0}"/>
    <dgm:cxn modelId="{D4E042C4-6180-440C-80D1-0E603CB6D8D0}" type="presOf" srcId="{574C6974-DCE9-49DF-AFB9-24EC73F440EB}" destId="{426BF168-E11A-442A-A69C-82A8BADEC3F6}" srcOrd="0" destOrd="0" presId="urn:microsoft.com/office/officeart/2005/8/layout/cycle6"/>
    <dgm:cxn modelId="{17F81BD5-5713-47BC-B432-C12D846B4F63}" type="presOf" srcId="{4F45CC3F-644D-4D96-8688-0BE8BC3710E0}" destId="{B8BA268C-96B0-4839-80A9-FCD95758BF25}" srcOrd="0" destOrd="0" presId="urn:microsoft.com/office/officeart/2005/8/layout/cycle6"/>
    <dgm:cxn modelId="{7BDDE1FF-A5D9-42B1-A6F9-A09BFF9A39B9}" type="presOf" srcId="{2C0CA062-C84E-4149-8314-85AD40471232}" destId="{DCF9AE6E-40FA-4489-B78A-5717B2AF954B}" srcOrd="0" destOrd="0" presId="urn:microsoft.com/office/officeart/2005/8/layout/cycle6"/>
    <dgm:cxn modelId="{9E714BA8-E50B-4408-93A5-AF87ABE92B2D}" srcId="{257C372E-7EF1-44BE-A788-1F6E5894538B}" destId="{63362EC0-9D7D-42D8-BB26-7DE0B4D4F504}" srcOrd="3" destOrd="0" parTransId="{E4D9BE5A-D5A5-402F-9BDE-43FE79438D9B}" sibTransId="{38E71151-53CC-405F-9666-4D776FF1544E}"/>
    <dgm:cxn modelId="{8D34346E-E577-41A4-8D63-1D28EE3FC6B6}" srcId="{257C372E-7EF1-44BE-A788-1F6E5894538B}" destId="{C0B074AB-74F4-4E84-8875-8BFD0ACADDFC}" srcOrd="0" destOrd="0" parTransId="{41A6F4BF-365D-4F58-9A9E-3F7CB19DEC76}" sibTransId="{CE8963B6-8A2D-4DAF-8785-4EB7D1C790E6}"/>
    <dgm:cxn modelId="{77E12E20-D956-451B-9A10-DFB78CB6DA36}" type="presOf" srcId="{C0B074AB-74F4-4E84-8875-8BFD0ACADDFC}" destId="{CE422422-4762-4F06-984B-0AB36EEDC7BC}" srcOrd="0" destOrd="0" presId="urn:microsoft.com/office/officeart/2005/8/layout/cycle6"/>
    <dgm:cxn modelId="{C099D471-690F-47B9-8C88-E868E6F96E9F}" srcId="{257C372E-7EF1-44BE-A788-1F6E5894538B}" destId="{D411F3EE-5BE9-4659-BE2E-6056A3561D46}" srcOrd="8" destOrd="0" parTransId="{84B87DE2-D6AA-4841-BF10-A223C77AA065}" sibTransId="{7C2A4568-C578-469D-AED6-138F6F05D124}"/>
    <dgm:cxn modelId="{0AFB142B-CA88-4F68-BA4E-570149443015}" srcId="{257C372E-7EF1-44BE-A788-1F6E5894538B}" destId="{23324DD1-E2A2-4B6C-B07C-3F8E92F79C26}" srcOrd="6" destOrd="0" parTransId="{DA7F8435-F74F-435F-AAF6-9414567F161E}" sibTransId="{2C0CA062-C84E-4149-8314-85AD40471232}"/>
    <dgm:cxn modelId="{18466092-328F-44FB-A203-CEB6669291ED}" srcId="{257C372E-7EF1-44BE-A788-1F6E5894538B}" destId="{29795FEE-DDAF-4882-9279-F66572349FAB}" srcOrd="4" destOrd="0" parTransId="{E73EDB2E-37FF-49D0-92C0-32ACC59596B0}" sibTransId="{8DED3EFC-DD4B-47F2-9CF5-12169D8D57E0}"/>
    <dgm:cxn modelId="{12E2E54C-D8E0-4C8F-94F4-9CD6BF845C9A}" type="presOf" srcId="{23324DD1-E2A2-4B6C-B07C-3F8E92F79C26}" destId="{1F09B78C-E013-4595-805C-04E97ADB75F8}" srcOrd="0" destOrd="0" presId="urn:microsoft.com/office/officeart/2005/8/layout/cycle6"/>
    <dgm:cxn modelId="{0F325117-5E71-46B4-961A-D13EEC6DB8B9}" type="presOf" srcId="{C5211C54-B279-46C6-86DD-E20EBCEB02E1}" destId="{449C158B-846C-4DE9-8DBD-A70D4FE34FA0}" srcOrd="0" destOrd="0" presId="urn:microsoft.com/office/officeart/2005/8/layout/cycle6"/>
    <dgm:cxn modelId="{7EBCAB89-73AC-4598-A7E6-3DF135A4F95B}" srcId="{257C372E-7EF1-44BE-A788-1F6E5894538B}" destId="{7751540F-827D-4FA4-A3C3-88CCEF336773}" srcOrd="10" destOrd="0" parTransId="{9F99F1ED-A1EE-4750-968C-0F43DE6570C5}" sibTransId="{4F45CC3F-644D-4D96-8688-0BE8BC3710E0}"/>
    <dgm:cxn modelId="{4EBE7A47-7C98-43A9-816F-5E934B1DBC05}" srcId="{257C372E-7EF1-44BE-A788-1F6E5894538B}" destId="{B9C226DF-3759-446C-A293-E9EAEE8F86E0}" srcOrd="2" destOrd="0" parTransId="{88C73622-C53D-40E6-927D-56980ED35D1B}" sibTransId="{0687ED4A-91E8-414D-8DC2-1985E78D448D}"/>
    <dgm:cxn modelId="{52805051-45EE-4594-AE6E-938307DC00AC}" srcId="{257C372E-7EF1-44BE-A788-1F6E5894538B}" destId="{EA4E7044-D08B-4BB3-AF9E-5C1A983C835C}" srcOrd="1" destOrd="0" parTransId="{9FAA517D-517E-453E-BCEE-CD28F577E801}" sibTransId="{498255DF-C4EE-4F2D-BD33-3A887055FCD7}"/>
    <dgm:cxn modelId="{98AC56E9-D83C-4DF1-9B8D-8F7A11D53BA8}" type="presOf" srcId="{498255DF-C4EE-4F2D-BD33-3A887055FCD7}" destId="{87DAE1EF-F6CC-4ED3-84EA-47D47417BDF3}" srcOrd="0" destOrd="0" presId="urn:microsoft.com/office/officeart/2005/8/layout/cycle6"/>
    <dgm:cxn modelId="{872DE94C-F686-4B05-9992-A98BC2E8CE7B}" srcId="{257C372E-7EF1-44BE-A788-1F6E5894538B}" destId="{574C6974-DCE9-49DF-AFB9-24EC73F440EB}" srcOrd="9" destOrd="0" parTransId="{4785BBC4-BA74-4545-8A0C-C419BD2802E3}" sibTransId="{C5211C54-B279-46C6-86DD-E20EBCEB02E1}"/>
    <dgm:cxn modelId="{8CB6F59B-6AD2-4BCB-BC9C-F5542C09C88B}" type="presOf" srcId="{966F5832-5CD5-46EA-A58F-57C095C3A037}" destId="{5563E501-F305-4472-91C8-7B747586FBD3}" srcOrd="0" destOrd="0" presId="urn:microsoft.com/office/officeart/2005/8/layout/cycle6"/>
    <dgm:cxn modelId="{02415849-4F4D-4A8B-9F20-4151AB50F735}" type="presOf" srcId="{5441E199-0A72-496E-8A91-51E0C6F8BB7D}" destId="{C2F95C99-137C-42EC-9392-4D723AD2C132}" srcOrd="0" destOrd="0" presId="urn:microsoft.com/office/officeart/2005/8/layout/cycle6"/>
    <dgm:cxn modelId="{423C6E92-011E-4AD4-B7EE-90F2D4C78B76}" type="presOf" srcId="{CE8963B6-8A2D-4DAF-8785-4EB7D1C790E6}" destId="{F898FB0A-B655-4E35-BA01-602869D951FB}" srcOrd="0" destOrd="0" presId="urn:microsoft.com/office/officeart/2005/8/layout/cycle6"/>
    <dgm:cxn modelId="{084CF955-6AA1-43C0-A83E-46C10246CBBE}" srcId="{257C372E-7EF1-44BE-A788-1F6E5894538B}" destId="{5441E199-0A72-496E-8A91-51E0C6F8BB7D}" srcOrd="5" destOrd="0" parTransId="{E70F90D3-4E32-4FD2-9656-742564633F68}" sibTransId="{8EB1B356-C839-46D9-8D10-49C77FEA92DE}"/>
    <dgm:cxn modelId="{A9B27791-BA4C-4ADC-A087-56D6E289ECFE}" type="presOf" srcId="{B9C226DF-3759-446C-A293-E9EAEE8F86E0}" destId="{46380C52-4C68-4225-B000-5EDE71622F7B}" srcOrd="0" destOrd="0" presId="urn:microsoft.com/office/officeart/2005/8/layout/cycle6"/>
    <dgm:cxn modelId="{1A8E9318-B3C5-43F8-98F9-5042D1E4C174}" type="presOf" srcId="{8EB1B356-C839-46D9-8D10-49C77FEA92DE}" destId="{65A75C2C-80D3-4D80-A51E-48C063CA54BA}" srcOrd="0" destOrd="0" presId="urn:microsoft.com/office/officeart/2005/8/layout/cycle6"/>
    <dgm:cxn modelId="{DDA3AFFC-42A4-4ACC-9F08-449A4CBDD9A2}" type="presOf" srcId="{38E71151-53CC-405F-9666-4D776FF1544E}" destId="{BEE75F03-34E0-4724-B2E0-D80A445DE544}" srcOrd="0" destOrd="0" presId="urn:microsoft.com/office/officeart/2005/8/layout/cycle6"/>
    <dgm:cxn modelId="{F13803D5-4AEE-4FFA-B9FF-90C8ACE05CF5}" type="presParOf" srcId="{5CDA28AD-C7A7-4B3F-BF4F-11687D53CC9C}" destId="{CE422422-4762-4F06-984B-0AB36EEDC7BC}" srcOrd="0" destOrd="0" presId="urn:microsoft.com/office/officeart/2005/8/layout/cycle6"/>
    <dgm:cxn modelId="{4284BB2D-275B-4AF5-9861-4D740BEC287F}" type="presParOf" srcId="{5CDA28AD-C7A7-4B3F-BF4F-11687D53CC9C}" destId="{4B8AD923-1D92-4C36-ADB3-F7B4DCC45012}" srcOrd="1" destOrd="0" presId="urn:microsoft.com/office/officeart/2005/8/layout/cycle6"/>
    <dgm:cxn modelId="{B7F4DEA0-080C-4775-AFC4-0638AB817EF0}" type="presParOf" srcId="{5CDA28AD-C7A7-4B3F-BF4F-11687D53CC9C}" destId="{F898FB0A-B655-4E35-BA01-602869D951FB}" srcOrd="2" destOrd="0" presId="urn:microsoft.com/office/officeart/2005/8/layout/cycle6"/>
    <dgm:cxn modelId="{C29C717F-4280-4D8F-9427-8AA18C411C35}" type="presParOf" srcId="{5CDA28AD-C7A7-4B3F-BF4F-11687D53CC9C}" destId="{41A24E46-9920-45AD-8CFD-116E2B933797}" srcOrd="3" destOrd="0" presId="urn:microsoft.com/office/officeart/2005/8/layout/cycle6"/>
    <dgm:cxn modelId="{97DB6C74-4A9D-4B09-AE84-AE42B6F2FE52}" type="presParOf" srcId="{5CDA28AD-C7A7-4B3F-BF4F-11687D53CC9C}" destId="{F6A363AA-AE8B-4208-B655-1493E86D2E58}" srcOrd="4" destOrd="0" presId="urn:microsoft.com/office/officeart/2005/8/layout/cycle6"/>
    <dgm:cxn modelId="{F267A634-52A2-436F-A83D-650BB924B09C}" type="presParOf" srcId="{5CDA28AD-C7A7-4B3F-BF4F-11687D53CC9C}" destId="{87DAE1EF-F6CC-4ED3-84EA-47D47417BDF3}" srcOrd="5" destOrd="0" presId="urn:microsoft.com/office/officeart/2005/8/layout/cycle6"/>
    <dgm:cxn modelId="{ADB27478-B588-4B12-A688-DFF17243DC88}" type="presParOf" srcId="{5CDA28AD-C7A7-4B3F-BF4F-11687D53CC9C}" destId="{46380C52-4C68-4225-B000-5EDE71622F7B}" srcOrd="6" destOrd="0" presId="urn:microsoft.com/office/officeart/2005/8/layout/cycle6"/>
    <dgm:cxn modelId="{F4133A4B-1A6A-4277-A80C-78CF87E01975}" type="presParOf" srcId="{5CDA28AD-C7A7-4B3F-BF4F-11687D53CC9C}" destId="{A842D0A1-A699-4D96-ACBB-F89447A7DBE0}" srcOrd="7" destOrd="0" presId="urn:microsoft.com/office/officeart/2005/8/layout/cycle6"/>
    <dgm:cxn modelId="{FB137F68-926A-4C24-A588-82957F1778E1}" type="presParOf" srcId="{5CDA28AD-C7A7-4B3F-BF4F-11687D53CC9C}" destId="{25ACFE09-1CCF-439E-8FB8-AAA1C9AAC397}" srcOrd="8" destOrd="0" presId="urn:microsoft.com/office/officeart/2005/8/layout/cycle6"/>
    <dgm:cxn modelId="{08986D0F-3453-4D18-B606-5E76C19BEF96}" type="presParOf" srcId="{5CDA28AD-C7A7-4B3F-BF4F-11687D53CC9C}" destId="{E527CEA7-441A-4EED-8BC0-3D96E689879F}" srcOrd="9" destOrd="0" presId="urn:microsoft.com/office/officeart/2005/8/layout/cycle6"/>
    <dgm:cxn modelId="{AB4ED34A-29CE-4C2E-AD54-0BA82D46E8C0}" type="presParOf" srcId="{5CDA28AD-C7A7-4B3F-BF4F-11687D53CC9C}" destId="{AFB63060-38E7-49A7-92C7-17F147C81CE1}" srcOrd="10" destOrd="0" presId="urn:microsoft.com/office/officeart/2005/8/layout/cycle6"/>
    <dgm:cxn modelId="{87ADF9CA-AC8A-497F-BB96-2216D5231BBB}" type="presParOf" srcId="{5CDA28AD-C7A7-4B3F-BF4F-11687D53CC9C}" destId="{BEE75F03-34E0-4724-B2E0-D80A445DE544}" srcOrd="11" destOrd="0" presId="urn:microsoft.com/office/officeart/2005/8/layout/cycle6"/>
    <dgm:cxn modelId="{0326D8FD-6BC0-41C1-AA6F-2A6D2322D568}" type="presParOf" srcId="{5CDA28AD-C7A7-4B3F-BF4F-11687D53CC9C}" destId="{737FC882-1ACB-4E30-8C8B-E4827CBB1A0E}" srcOrd="12" destOrd="0" presId="urn:microsoft.com/office/officeart/2005/8/layout/cycle6"/>
    <dgm:cxn modelId="{9ED60CF6-1C5F-4A86-BC47-C52CA7550564}" type="presParOf" srcId="{5CDA28AD-C7A7-4B3F-BF4F-11687D53CC9C}" destId="{3C5FB2D2-0869-4A99-BBEE-24AE3C367869}" srcOrd="13" destOrd="0" presId="urn:microsoft.com/office/officeart/2005/8/layout/cycle6"/>
    <dgm:cxn modelId="{54FD211C-6FF5-4913-B599-078F8BB69B82}" type="presParOf" srcId="{5CDA28AD-C7A7-4B3F-BF4F-11687D53CC9C}" destId="{2D2A7559-706E-416A-9937-3F5460888822}" srcOrd="14" destOrd="0" presId="urn:microsoft.com/office/officeart/2005/8/layout/cycle6"/>
    <dgm:cxn modelId="{F975C957-6A47-4CA6-BA4C-08CBA3868EFC}" type="presParOf" srcId="{5CDA28AD-C7A7-4B3F-BF4F-11687D53CC9C}" destId="{C2F95C99-137C-42EC-9392-4D723AD2C132}" srcOrd="15" destOrd="0" presId="urn:microsoft.com/office/officeart/2005/8/layout/cycle6"/>
    <dgm:cxn modelId="{976F3009-792C-4E87-97C9-EF295DBDC41A}" type="presParOf" srcId="{5CDA28AD-C7A7-4B3F-BF4F-11687D53CC9C}" destId="{35D41E7F-BCB2-418D-9A44-2D12C7B79A7C}" srcOrd="16" destOrd="0" presId="urn:microsoft.com/office/officeart/2005/8/layout/cycle6"/>
    <dgm:cxn modelId="{2581933B-8C80-4059-A5C1-52D97518A0CF}" type="presParOf" srcId="{5CDA28AD-C7A7-4B3F-BF4F-11687D53CC9C}" destId="{65A75C2C-80D3-4D80-A51E-48C063CA54BA}" srcOrd="17" destOrd="0" presId="urn:microsoft.com/office/officeart/2005/8/layout/cycle6"/>
    <dgm:cxn modelId="{79C131DD-4F0F-4FDB-893B-DF48B5F92596}" type="presParOf" srcId="{5CDA28AD-C7A7-4B3F-BF4F-11687D53CC9C}" destId="{1F09B78C-E013-4595-805C-04E97ADB75F8}" srcOrd="18" destOrd="0" presId="urn:microsoft.com/office/officeart/2005/8/layout/cycle6"/>
    <dgm:cxn modelId="{89061D32-FD5D-4179-AD32-664D0CBA6915}" type="presParOf" srcId="{5CDA28AD-C7A7-4B3F-BF4F-11687D53CC9C}" destId="{5A8CF073-9DB9-4BC2-9719-33CC618675DD}" srcOrd="19" destOrd="0" presId="urn:microsoft.com/office/officeart/2005/8/layout/cycle6"/>
    <dgm:cxn modelId="{39040BC5-954D-4A61-B648-64DC1617B346}" type="presParOf" srcId="{5CDA28AD-C7A7-4B3F-BF4F-11687D53CC9C}" destId="{DCF9AE6E-40FA-4489-B78A-5717B2AF954B}" srcOrd="20" destOrd="0" presId="urn:microsoft.com/office/officeart/2005/8/layout/cycle6"/>
    <dgm:cxn modelId="{07B4DD9B-27AF-44EB-81F5-95D41A972E2B}" type="presParOf" srcId="{5CDA28AD-C7A7-4B3F-BF4F-11687D53CC9C}" destId="{5563E501-F305-4472-91C8-7B747586FBD3}" srcOrd="21" destOrd="0" presId="urn:microsoft.com/office/officeart/2005/8/layout/cycle6"/>
    <dgm:cxn modelId="{37A7A708-BEDA-4FE7-B0DB-20419402FE6E}" type="presParOf" srcId="{5CDA28AD-C7A7-4B3F-BF4F-11687D53CC9C}" destId="{BCC319DB-8463-45BB-87DE-ACDBE2CA0ED1}" srcOrd="22" destOrd="0" presId="urn:microsoft.com/office/officeart/2005/8/layout/cycle6"/>
    <dgm:cxn modelId="{D75BA06F-D96E-488B-ACA4-AEAAF551DB65}" type="presParOf" srcId="{5CDA28AD-C7A7-4B3F-BF4F-11687D53CC9C}" destId="{DA948BA5-0AEC-4E7E-BA2D-1F43D1319594}" srcOrd="23" destOrd="0" presId="urn:microsoft.com/office/officeart/2005/8/layout/cycle6"/>
    <dgm:cxn modelId="{507E2002-2962-40C1-BEFF-7485D335D7A7}" type="presParOf" srcId="{5CDA28AD-C7A7-4B3F-BF4F-11687D53CC9C}" destId="{1A4FEB16-D1C5-4C1E-85B9-7CFCA16384E7}" srcOrd="24" destOrd="0" presId="urn:microsoft.com/office/officeart/2005/8/layout/cycle6"/>
    <dgm:cxn modelId="{911346CA-BB3A-413A-8205-DFED634D369D}" type="presParOf" srcId="{5CDA28AD-C7A7-4B3F-BF4F-11687D53CC9C}" destId="{D5A4CA07-3228-4FA4-AC78-ACF72C311C5A}" srcOrd="25" destOrd="0" presId="urn:microsoft.com/office/officeart/2005/8/layout/cycle6"/>
    <dgm:cxn modelId="{8F219429-454C-4735-865F-0284325D61E7}" type="presParOf" srcId="{5CDA28AD-C7A7-4B3F-BF4F-11687D53CC9C}" destId="{97FD1DD2-6620-4D37-8DD5-A36D24C5EDBA}" srcOrd="26" destOrd="0" presId="urn:microsoft.com/office/officeart/2005/8/layout/cycle6"/>
    <dgm:cxn modelId="{256DCA49-0595-4329-9E89-5E412C41DBF0}" type="presParOf" srcId="{5CDA28AD-C7A7-4B3F-BF4F-11687D53CC9C}" destId="{426BF168-E11A-442A-A69C-82A8BADEC3F6}" srcOrd="27" destOrd="0" presId="urn:microsoft.com/office/officeart/2005/8/layout/cycle6"/>
    <dgm:cxn modelId="{F3077AD9-7CCA-4E35-BEDC-98B8EFD84048}" type="presParOf" srcId="{5CDA28AD-C7A7-4B3F-BF4F-11687D53CC9C}" destId="{5634BCA0-080C-4EEF-AC9C-F79599E19FB1}" srcOrd="28" destOrd="0" presId="urn:microsoft.com/office/officeart/2005/8/layout/cycle6"/>
    <dgm:cxn modelId="{C1DABEDD-E569-43BF-9982-EEDECC0F46F3}" type="presParOf" srcId="{5CDA28AD-C7A7-4B3F-BF4F-11687D53CC9C}" destId="{449C158B-846C-4DE9-8DBD-A70D4FE34FA0}" srcOrd="29" destOrd="0" presId="urn:microsoft.com/office/officeart/2005/8/layout/cycle6"/>
    <dgm:cxn modelId="{79A2731A-B185-49A3-A32A-D3CB491BAB1B}" type="presParOf" srcId="{5CDA28AD-C7A7-4B3F-BF4F-11687D53CC9C}" destId="{F133562A-099B-4109-B9A0-9DDE86CCDBCA}" srcOrd="30" destOrd="0" presId="urn:microsoft.com/office/officeart/2005/8/layout/cycle6"/>
    <dgm:cxn modelId="{11C59388-8B0C-46AB-947E-5AB357C7C983}" type="presParOf" srcId="{5CDA28AD-C7A7-4B3F-BF4F-11687D53CC9C}" destId="{249CC8A9-A7B7-4E6D-BCDB-F04BD5FD2E6E}" srcOrd="31" destOrd="0" presId="urn:microsoft.com/office/officeart/2005/8/layout/cycle6"/>
    <dgm:cxn modelId="{0D84409B-A18E-45AF-A7A7-9C70A062446B}" type="presParOf" srcId="{5CDA28AD-C7A7-4B3F-BF4F-11687D53CC9C}" destId="{B8BA268C-96B0-4839-80A9-FCD95758BF25}" srcOrd="32" destOrd="0" presId="urn:microsoft.com/office/officeart/2005/8/layout/cycle6"/>
  </dgm:cxnLst>
  <dgm:bg/>
  <dgm:whole/>
</dgm:dataModel>
</file>

<file path=ppt/diagrams/data3.xml><?xml version="1.0" encoding="utf-8"?>
<dgm:dataModel xmlns:dgm="http://schemas.openxmlformats.org/drawingml/2006/diagram" xmlns:a="http://schemas.openxmlformats.org/drawingml/2006/main">
  <dgm:ptLst>
    <dgm:pt modelId="{C1F3A610-9012-4862-A2E2-B55A67D7EF5C}" type="doc">
      <dgm:prSet loTypeId="urn:microsoft.com/office/officeart/2005/8/layout/hierarchy3" loCatId="list" qsTypeId="urn:microsoft.com/office/officeart/2005/8/quickstyle/3d1" qsCatId="3D" csTypeId="urn:microsoft.com/office/officeart/2005/8/colors/accent1_2" csCatId="accent1" phldr="1"/>
      <dgm:spPr/>
      <dgm:t>
        <a:bodyPr/>
        <a:lstStyle/>
        <a:p>
          <a:pPr rtl="1"/>
          <a:endParaRPr lang="ar-SA"/>
        </a:p>
      </dgm:t>
    </dgm:pt>
    <dgm:pt modelId="{40C3811C-DD74-4899-B8F9-75AA27DFEE89}">
      <dgm:prSet phldrT="[نص]"/>
      <dgm:spPr/>
      <dgm:t>
        <a:bodyPr/>
        <a:lstStyle/>
        <a:p>
          <a:pPr rtl="1"/>
          <a:r>
            <a:rPr lang="ar-SY"/>
            <a:t>الأطراف المتعاونة</a:t>
          </a:r>
          <a:endParaRPr lang="ar-SA"/>
        </a:p>
      </dgm:t>
    </dgm:pt>
    <dgm:pt modelId="{4BB17798-B5F8-497C-8223-EDC810A2ABBC}" type="parTrans" cxnId="{F0632E1E-3FC1-43C1-83F9-E89588711CB3}">
      <dgm:prSet/>
      <dgm:spPr/>
      <dgm:t>
        <a:bodyPr/>
        <a:lstStyle/>
        <a:p>
          <a:pPr rtl="1"/>
          <a:endParaRPr lang="ar-SA"/>
        </a:p>
      </dgm:t>
    </dgm:pt>
    <dgm:pt modelId="{5DAE14A8-83B6-449F-8EDE-54D172DDE5DB}" type="sibTrans" cxnId="{F0632E1E-3FC1-43C1-83F9-E89588711CB3}">
      <dgm:prSet/>
      <dgm:spPr/>
      <dgm:t>
        <a:bodyPr/>
        <a:lstStyle/>
        <a:p>
          <a:pPr rtl="1"/>
          <a:endParaRPr lang="ar-SA"/>
        </a:p>
      </dgm:t>
    </dgm:pt>
    <dgm:pt modelId="{B77CDCD6-B433-4816-AC6C-1257E2E0F7D5}">
      <dgm:prSet phldrT="[نص]"/>
      <dgm:spPr/>
      <dgm:t>
        <a:bodyPr/>
        <a:lstStyle/>
        <a:p>
          <a:pPr rtl="1"/>
          <a:r>
            <a:rPr lang="ar-SY"/>
            <a:t>النقابات</a:t>
          </a:r>
          <a:endParaRPr lang="ar-SA"/>
        </a:p>
      </dgm:t>
    </dgm:pt>
    <dgm:pt modelId="{0BAA362D-5D7F-4177-8F36-D22EFA86FFD1}" type="parTrans" cxnId="{F0949A38-8038-48E9-81AE-032910F76303}">
      <dgm:prSet/>
      <dgm:spPr/>
      <dgm:t>
        <a:bodyPr/>
        <a:lstStyle/>
        <a:p>
          <a:pPr rtl="1"/>
          <a:endParaRPr lang="ar-SA"/>
        </a:p>
      </dgm:t>
    </dgm:pt>
    <dgm:pt modelId="{F061ACED-F793-473D-89E4-7B35A2320229}" type="sibTrans" cxnId="{F0949A38-8038-48E9-81AE-032910F76303}">
      <dgm:prSet/>
      <dgm:spPr/>
      <dgm:t>
        <a:bodyPr/>
        <a:lstStyle/>
        <a:p>
          <a:pPr rtl="1"/>
          <a:endParaRPr lang="ar-SA"/>
        </a:p>
      </dgm:t>
    </dgm:pt>
    <dgm:pt modelId="{A31D3BBE-71B9-4651-AB7D-B51D4F3A59EC}">
      <dgm:prSet phldrT="[نص]"/>
      <dgm:spPr/>
      <dgm:t>
        <a:bodyPr/>
        <a:lstStyle/>
        <a:p>
          <a:pPr rtl="1"/>
          <a:r>
            <a:rPr lang="ar-SY"/>
            <a:t>جمعيات المصدرين </a:t>
          </a:r>
          <a:endParaRPr lang="ar-SA"/>
        </a:p>
      </dgm:t>
    </dgm:pt>
    <dgm:pt modelId="{D5B9D1B5-C979-4478-BF63-E588566A7C94}" type="parTrans" cxnId="{B06AA107-8C82-4942-81EA-7200C3A83E58}">
      <dgm:prSet/>
      <dgm:spPr/>
      <dgm:t>
        <a:bodyPr/>
        <a:lstStyle/>
        <a:p>
          <a:pPr rtl="1"/>
          <a:endParaRPr lang="ar-SA"/>
        </a:p>
      </dgm:t>
    </dgm:pt>
    <dgm:pt modelId="{7BB1EA2D-D93A-49A1-8C5F-1604EB0E0206}" type="sibTrans" cxnId="{B06AA107-8C82-4942-81EA-7200C3A83E58}">
      <dgm:prSet/>
      <dgm:spPr/>
      <dgm:t>
        <a:bodyPr/>
        <a:lstStyle/>
        <a:p>
          <a:pPr rtl="1"/>
          <a:endParaRPr lang="ar-SA"/>
        </a:p>
      </dgm:t>
    </dgm:pt>
    <dgm:pt modelId="{6589DD81-E13E-4328-BAD0-D9BF75C4D370}">
      <dgm:prSet phldrT="[نص]"/>
      <dgm:spPr/>
      <dgm:t>
        <a:bodyPr/>
        <a:lstStyle/>
        <a:p>
          <a:pPr rtl="1"/>
          <a:r>
            <a:rPr lang="ar-SY"/>
            <a:t>الأطراف المحورية </a:t>
          </a:r>
          <a:endParaRPr lang="ar-SA"/>
        </a:p>
      </dgm:t>
    </dgm:pt>
    <dgm:pt modelId="{A4015ECD-89E4-42AD-AE1D-91599BDFCE2A}" type="parTrans" cxnId="{BA4E7E49-7FD1-46C0-BE30-B83C9234627E}">
      <dgm:prSet/>
      <dgm:spPr/>
      <dgm:t>
        <a:bodyPr/>
        <a:lstStyle/>
        <a:p>
          <a:pPr rtl="1"/>
          <a:endParaRPr lang="ar-SA"/>
        </a:p>
      </dgm:t>
    </dgm:pt>
    <dgm:pt modelId="{9EE67D2D-D6FD-4282-AFDB-DEF9E0156DE9}" type="sibTrans" cxnId="{BA4E7E49-7FD1-46C0-BE30-B83C9234627E}">
      <dgm:prSet/>
      <dgm:spPr/>
      <dgm:t>
        <a:bodyPr/>
        <a:lstStyle/>
        <a:p>
          <a:pPr rtl="1"/>
          <a:endParaRPr lang="ar-SA"/>
        </a:p>
      </dgm:t>
    </dgm:pt>
    <dgm:pt modelId="{F646AB12-5A68-4EBA-BB1A-18996FCD1252}">
      <dgm:prSet phldrT="[نص]"/>
      <dgm:spPr/>
      <dgm:t>
        <a:bodyPr/>
        <a:lstStyle/>
        <a:p>
          <a:pPr rtl="1"/>
          <a:r>
            <a:rPr lang="ar-SY"/>
            <a:t>العميل الحالي </a:t>
          </a:r>
          <a:endParaRPr lang="ar-SA"/>
        </a:p>
      </dgm:t>
    </dgm:pt>
    <dgm:pt modelId="{2C6EA9F5-E093-4FC3-B242-86CFA1AE9B2D}" type="parTrans" cxnId="{82606EA8-8A73-456F-9D5F-E534FEF89F00}">
      <dgm:prSet/>
      <dgm:spPr/>
      <dgm:t>
        <a:bodyPr/>
        <a:lstStyle/>
        <a:p>
          <a:pPr rtl="1"/>
          <a:endParaRPr lang="ar-SA"/>
        </a:p>
      </dgm:t>
    </dgm:pt>
    <dgm:pt modelId="{5B7EA089-D4B1-41BF-B224-3FF3A946A65B}" type="sibTrans" cxnId="{82606EA8-8A73-456F-9D5F-E534FEF89F00}">
      <dgm:prSet/>
      <dgm:spPr/>
      <dgm:t>
        <a:bodyPr/>
        <a:lstStyle/>
        <a:p>
          <a:pPr rtl="1"/>
          <a:endParaRPr lang="ar-SA"/>
        </a:p>
      </dgm:t>
    </dgm:pt>
    <dgm:pt modelId="{B411CA2B-A286-4CEE-AFF6-9343E693E14C}">
      <dgm:prSet phldrT="[نص]"/>
      <dgm:spPr/>
      <dgm:t>
        <a:bodyPr/>
        <a:lstStyle/>
        <a:p>
          <a:pPr rtl="1"/>
          <a:r>
            <a:rPr lang="ar-SY"/>
            <a:t>العاملين</a:t>
          </a:r>
          <a:endParaRPr lang="ar-SA"/>
        </a:p>
      </dgm:t>
    </dgm:pt>
    <dgm:pt modelId="{0F867BA7-323D-49A2-BE44-AE50EA7CDBD5}" type="parTrans" cxnId="{FE4F52C2-0F63-4E4B-8CD2-34819BBE9ABE}">
      <dgm:prSet/>
      <dgm:spPr/>
      <dgm:t>
        <a:bodyPr/>
        <a:lstStyle/>
        <a:p>
          <a:pPr rtl="1"/>
          <a:endParaRPr lang="ar-SA"/>
        </a:p>
      </dgm:t>
    </dgm:pt>
    <dgm:pt modelId="{777C7189-694C-49AE-A87F-3ABB0305AC25}" type="sibTrans" cxnId="{FE4F52C2-0F63-4E4B-8CD2-34819BBE9ABE}">
      <dgm:prSet/>
      <dgm:spPr/>
      <dgm:t>
        <a:bodyPr/>
        <a:lstStyle/>
        <a:p>
          <a:pPr rtl="1"/>
          <a:endParaRPr lang="ar-SA"/>
        </a:p>
      </dgm:t>
    </dgm:pt>
    <dgm:pt modelId="{E95F90A0-11FD-4983-8829-C33E015B9A7F}">
      <dgm:prSet/>
      <dgm:spPr/>
      <dgm:t>
        <a:bodyPr/>
        <a:lstStyle/>
        <a:p>
          <a:pPr rtl="1"/>
          <a:r>
            <a:rPr lang="ar-SY"/>
            <a:t>العميل المحتمل</a:t>
          </a:r>
          <a:endParaRPr lang="ar-SA"/>
        </a:p>
      </dgm:t>
    </dgm:pt>
    <dgm:pt modelId="{95576206-6552-4BBF-9597-CA358EA5D76D}" type="parTrans" cxnId="{31D395B8-8483-4F03-88F0-4FD1BF23689F}">
      <dgm:prSet/>
      <dgm:spPr/>
      <dgm:t>
        <a:bodyPr/>
        <a:lstStyle/>
        <a:p>
          <a:pPr rtl="1"/>
          <a:endParaRPr lang="ar-SA"/>
        </a:p>
      </dgm:t>
    </dgm:pt>
    <dgm:pt modelId="{07536D5F-AFDC-4D78-8CD4-DB6A539F83BF}" type="sibTrans" cxnId="{31D395B8-8483-4F03-88F0-4FD1BF23689F}">
      <dgm:prSet/>
      <dgm:spPr/>
      <dgm:t>
        <a:bodyPr/>
        <a:lstStyle/>
        <a:p>
          <a:pPr rtl="1"/>
          <a:endParaRPr lang="ar-SA"/>
        </a:p>
      </dgm:t>
    </dgm:pt>
    <dgm:pt modelId="{A45920A9-CB61-425E-95D9-6A1F0BA32625}">
      <dgm:prSet/>
      <dgm:spPr/>
      <dgm:t>
        <a:bodyPr/>
        <a:lstStyle/>
        <a:p>
          <a:pPr rtl="1"/>
          <a:r>
            <a:rPr lang="ar-SY"/>
            <a:t>المجتمع المحلي</a:t>
          </a:r>
          <a:endParaRPr lang="ar-SA"/>
        </a:p>
      </dgm:t>
    </dgm:pt>
    <dgm:pt modelId="{B803D6A1-AD17-43B2-966E-8E861EE205EF}" type="parTrans" cxnId="{96B5D25E-0D69-48A2-8C58-19026FDE055E}">
      <dgm:prSet/>
      <dgm:spPr/>
      <dgm:t>
        <a:bodyPr/>
        <a:lstStyle/>
        <a:p>
          <a:pPr rtl="1"/>
          <a:endParaRPr lang="ar-SA"/>
        </a:p>
      </dgm:t>
    </dgm:pt>
    <dgm:pt modelId="{A87A6969-11C7-421A-98D7-BF023DDEEFA7}" type="sibTrans" cxnId="{96B5D25E-0D69-48A2-8C58-19026FDE055E}">
      <dgm:prSet/>
      <dgm:spPr/>
      <dgm:t>
        <a:bodyPr/>
        <a:lstStyle/>
        <a:p>
          <a:pPr rtl="1"/>
          <a:endParaRPr lang="ar-SA"/>
        </a:p>
      </dgm:t>
    </dgm:pt>
    <dgm:pt modelId="{8436E41F-D9D3-49EA-A197-6BC4E75516DB}">
      <dgm:prSet/>
      <dgm:spPr/>
      <dgm:t>
        <a:bodyPr/>
        <a:lstStyle/>
        <a:p>
          <a:pPr rtl="1"/>
          <a:r>
            <a:rPr lang="ar-SY"/>
            <a:t>الإدارة العليا</a:t>
          </a:r>
          <a:endParaRPr lang="ar-SA"/>
        </a:p>
      </dgm:t>
    </dgm:pt>
    <dgm:pt modelId="{886FF2AC-49EA-4AB7-9B23-6F579A755408}" type="parTrans" cxnId="{BD5ABE9F-ADF4-4CCC-8529-329127FBAB75}">
      <dgm:prSet/>
      <dgm:spPr/>
      <dgm:t>
        <a:bodyPr/>
        <a:lstStyle/>
        <a:p>
          <a:pPr rtl="1"/>
          <a:endParaRPr lang="ar-SA"/>
        </a:p>
      </dgm:t>
    </dgm:pt>
    <dgm:pt modelId="{BF7924EA-FD3A-4FA9-BFD3-2439794C1521}" type="sibTrans" cxnId="{BD5ABE9F-ADF4-4CCC-8529-329127FBAB75}">
      <dgm:prSet/>
      <dgm:spPr/>
      <dgm:t>
        <a:bodyPr/>
        <a:lstStyle/>
        <a:p>
          <a:pPr rtl="1"/>
          <a:endParaRPr lang="ar-SA"/>
        </a:p>
      </dgm:t>
    </dgm:pt>
    <dgm:pt modelId="{15035CFF-C966-423A-ACC7-0B41F37C5BAD}">
      <dgm:prSet/>
      <dgm:spPr/>
      <dgm:t>
        <a:bodyPr/>
        <a:lstStyle/>
        <a:p>
          <a:pPr rtl="1"/>
          <a:r>
            <a:rPr lang="ar-SY"/>
            <a:t>جمعيات رجال الأعمال </a:t>
          </a:r>
          <a:endParaRPr lang="ar-SA"/>
        </a:p>
      </dgm:t>
    </dgm:pt>
    <dgm:pt modelId="{03ECB827-82D7-4BD8-BA3E-F09479018554}" type="parTrans" cxnId="{6F33C935-F840-409D-AA1E-12C633393B94}">
      <dgm:prSet/>
      <dgm:spPr/>
      <dgm:t>
        <a:bodyPr/>
        <a:lstStyle/>
        <a:p>
          <a:pPr rtl="1"/>
          <a:endParaRPr lang="ar-SA"/>
        </a:p>
      </dgm:t>
    </dgm:pt>
    <dgm:pt modelId="{FFA67A1A-73DB-40D5-8266-8424E29B15F0}" type="sibTrans" cxnId="{6F33C935-F840-409D-AA1E-12C633393B94}">
      <dgm:prSet/>
      <dgm:spPr/>
      <dgm:t>
        <a:bodyPr/>
        <a:lstStyle/>
        <a:p>
          <a:pPr rtl="1"/>
          <a:endParaRPr lang="ar-SA"/>
        </a:p>
      </dgm:t>
    </dgm:pt>
    <dgm:pt modelId="{F0D8DCE0-69BD-46DF-B796-3BB1B5E6E1B9}">
      <dgm:prSet/>
      <dgm:spPr/>
      <dgm:t>
        <a:bodyPr/>
        <a:lstStyle/>
        <a:p>
          <a:pPr rtl="1"/>
          <a:r>
            <a:rPr lang="ar-SY"/>
            <a:t>جمعيات المستوردين</a:t>
          </a:r>
          <a:endParaRPr lang="ar-SA"/>
        </a:p>
      </dgm:t>
    </dgm:pt>
    <dgm:pt modelId="{E4FB783A-2AC7-4C4D-BB0C-50F95E68B680}" type="parTrans" cxnId="{E811A814-4B96-4BBB-9F90-BB48EFC95A0F}">
      <dgm:prSet/>
      <dgm:spPr/>
      <dgm:t>
        <a:bodyPr/>
        <a:lstStyle/>
        <a:p>
          <a:pPr rtl="1"/>
          <a:endParaRPr lang="ar-SA"/>
        </a:p>
      </dgm:t>
    </dgm:pt>
    <dgm:pt modelId="{54E2139B-B3D7-4652-A378-0FACB219AE83}" type="sibTrans" cxnId="{E811A814-4B96-4BBB-9F90-BB48EFC95A0F}">
      <dgm:prSet/>
      <dgm:spPr/>
      <dgm:t>
        <a:bodyPr/>
        <a:lstStyle/>
        <a:p>
          <a:pPr rtl="1"/>
          <a:endParaRPr lang="ar-SA"/>
        </a:p>
      </dgm:t>
    </dgm:pt>
    <dgm:pt modelId="{A2D90696-8E08-46A7-8574-C8ECD152AD74}">
      <dgm:prSet/>
      <dgm:spPr/>
      <dgm:t>
        <a:bodyPr/>
        <a:lstStyle/>
        <a:p>
          <a:pPr rtl="1"/>
          <a:r>
            <a:rPr lang="ar-SY"/>
            <a:t>الحكومة</a:t>
          </a:r>
          <a:endParaRPr lang="ar-SA"/>
        </a:p>
      </dgm:t>
    </dgm:pt>
    <dgm:pt modelId="{191C0459-2C9F-4134-8115-DE9117B9C2DA}" type="parTrans" cxnId="{E938BCCE-A8C7-40BB-8067-F142978A391A}">
      <dgm:prSet/>
      <dgm:spPr/>
      <dgm:t>
        <a:bodyPr/>
        <a:lstStyle/>
        <a:p>
          <a:pPr rtl="1"/>
          <a:endParaRPr lang="ar-SA"/>
        </a:p>
      </dgm:t>
    </dgm:pt>
    <dgm:pt modelId="{D84786D2-1E87-4714-9303-953A8B690D38}" type="sibTrans" cxnId="{E938BCCE-A8C7-40BB-8067-F142978A391A}">
      <dgm:prSet/>
      <dgm:spPr/>
      <dgm:t>
        <a:bodyPr/>
        <a:lstStyle/>
        <a:p>
          <a:pPr rtl="1"/>
          <a:endParaRPr lang="ar-SA"/>
        </a:p>
      </dgm:t>
    </dgm:pt>
    <dgm:pt modelId="{FC4B30DC-9C7C-4845-8CD2-B026AC92178E}">
      <dgm:prSet/>
      <dgm:spPr/>
      <dgm:t>
        <a:bodyPr/>
        <a:lstStyle/>
        <a:p>
          <a:pPr rtl="1"/>
          <a:r>
            <a:rPr lang="ar-SY"/>
            <a:t>وغيرها ...</a:t>
          </a:r>
          <a:endParaRPr lang="ar-SA"/>
        </a:p>
      </dgm:t>
    </dgm:pt>
    <dgm:pt modelId="{ED5908F2-98A2-4996-A45E-C76B5D84839A}" type="parTrans" cxnId="{366D851E-CB73-4916-AB12-2B8DE1E5F3FE}">
      <dgm:prSet/>
      <dgm:spPr/>
      <dgm:t>
        <a:bodyPr/>
        <a:lstStyle/>
        <a:p>
          <a:pPr rtl="1"/>
          <a:endParaRPr lang="ar-SA"/>
        </a:p>
      </dgm:t>
    </dgm:pt>
    <dgm:pt modelId="{5E73743C-1A88-4611-A19F-13FB9F54006B}" type="sibTrans" cxnId="{366D851E-CB73-4916-AB12-2B8DE1E5F3FE}">
      <dgm:prSet/>
      <dgm:spPr/>
      <dgm:t>
        <a:bodyPr/>
        <a:lstStyle/>
        <a:p>
          <a:pPr rtl="1"/>
          <a:endParaRPr lang="ar-SA"/>
        </a:p>
      </dgm:t>
    </dgm:pt>
    <dgm:pt modelId="{34D3593C-BEE8-43DC-BA00-84C0ABCF38E5}">
      <dgm:prSet/>
      <dgm:spPr/>
      <dgm:t>
        <a:bodyPr/>
        <a:lstStyle/>
        <a:p>
          <a:pPr rtl="1"/>
          <a:r>
            <a:rPr lang="ar-SY"/>
            <a:t>وغيرها ...</a:t>
          </a:r>
          <a:endParaRPr lang="ar-SA"/>
        </a:p>
      </dgm:t>
    </dgm:pt>
    <dgm:pt modelId="{8B657DB0-17C0-4332-B3BE-73C71C3C4242}" type="parTrans" cxnId="{F7322CD4-0E07-4F47-8A2E-3786A8DC3BAD}">
      <dgm:prSet/>
      <dgm:spPr/>
      <dgm:t>
        <a:bodyPr/>
        <a:lstStyle/>
        <a:p>
          <a:pPr rtl="1"/>
          <a:endParaRPr lang="ar-SA"/>
        </a:p>
      </dgm:t>
    </dgm:pt>
    <dgm:pt modelId="{A1BECE49-E65F-4285-BDF5-C2339ABB1299}" type="sibTrans" cxnId="{F7322CD4-0E07-4F47-8A2E-3786A8DC3BAD}">
      <dgm:prSet/>
      <dgm:spPr/>
      <dgm:t>
        <a:bodyPr/>
        <a:lstStyle/>
        <a:p>
          <a:pPr rtl="1"/>
          <a:endParaRPr lang="ar-SA"/>
        </a:p>
      </dgm:t>
    </dgm:pt>
    <dgm:pt modelId="{626D2D38-78CB-4EFF-AC62-99A709073DD7}" type="pres">
      <dgm:prSet presAssocID="{C1F3A610-9012-4862-A2E2-B55A67D7EF5C}" presName="diagram" presStyleCnt="0">
        <dgm:presLayoutVars>
          <dgm:chPref val="1"/>
          <dgm:dir/>
          <dgm:animOne val="branch"/>
          <dgm:animLvl val="lvl"/>
          <dgm:resizeHandles/>
        </dgm:presLayoutVars>
      </dgm:prSet>
      <dgm:spPr/>
      <dgm:t>
        <a:bodyPr/>
        <a:lstStyle/>
        <a:p>
          <a:pPr rtl="1"/>
          <a:endParaRPr lang="ar-SA"/>
        </a:p>
      </dgm:t>
    </dgm:pt>
    <dgm:pt modelId="{BABF03EE-D2E8-45CA-A638-8921F2E91358}" type="pres">
      <dgm:prSet presAssocID="{40C3811C-DD74-4899-B8F9-75AA27DFEE89}" presName="root" presStyleCnt="0"/>
      <dgm:spPr/>
    </dgm:pt>
    <dgm:pt modelId="{1523B6E9-0B63-42F3-9C92-867C55A81EC1}" type="pres">
      <dgm:prSet presAssocID="{40C3811C-DD74-4899-B8F9-75AA27DFEE89}" presName="rootComposite" presStyleCnt="0"/>
      <dgm:spPr/>
    </dgm:pt>
    <dgm:pt modelId="{808012FC-2017-4A16-8A7D-D3B9F769F9F7}" type="pres">
      <dgm:prSet presAssocID="{40C3811C-DD74-4899-B8F9-75AA27DFEE89}" presName="rootText" presStyleLbl="node1" presStyleIdx="0" presStyleCnt="2"/>
      <dgm:spPr/>
      <dgm:t>
        <a:bodyPr/>
        <a:lstStyle/>
        <a:p>
          <a:pPr rtl="1"/>
          <a:endParaRPr lang="ar-SA"/>
        </a:p>
      </dgm:t>
    </dgm:pt>
    <dgm:pt modelId="{E5B06B52-CA8C-44C2-810D-45BC36568FE4}" type="pres">
      <dgm:prSet presAssocID="{40C3811C-DD74-4899-B8F9-75AA27DFEE89}" presName="rootConnector" presStyleLbl="node1" presStyleIdx="0" presStyleCnt="2"/>
      <dgm:spPr/>
      <dgm:t>
        <a:bodyPr/>
        <a:lstStyle/>
        <a:p>
          <a:pPr rtl="1"/>
          <a:endParaRPr lang="ar-SA"/>
        </a:p>
      </dgm:t>
    </dgm:pt>
    <dgm:pt modelId="{0DD6E055-2123-4397-B97C-AE1CFEF2B08D}" type="pres">
      <dgm:prSet presAssocID="{40C3811C-DD74-4899-B8F9-75AA27DFEE89}" presName="childShape" presStyleCnt="0"/>
      <dgm:spPr/>
    </dgm:pt>
    <dgm:pt modelId="{AF563DA3-4892-4D92-9159-D3FACDD8ECAF}" type="pres">
      <dgm:prSet presAssocID="{0BAA362D-5D7F-4177-8F36-D22EFA86FFD1}" presName="Name13" presStyleLbl="parChTrans1D2" presStyleIdx="0" presStyleCnt="12"/>
      <dgm:spPr/>
      <dgm:t>
        <a:bodyPr/>
        <a:lstStyle/>
        <a:p>
          <a:pPr rtl="1"/>
          <a:endParaRPr lang="ar-SA"/>
        </a:p>
      </dgm:t>
    </dgm:pt>
    <dgm:pt modelId="{479BD8C5-B739-4B1D-AD28-BC4B534166EF}" type="pres">
      <dgm:prSet presAssocID="{B77CDCD6-B433-4816-AC6C-1257E2E0F7D5}" presName="childText" presStyleLbl="bgAcc1" presStyleIdx="0" presStyleCnt="12">
        <dgm:presLayoutVars>
          <dgm:bulletEnabled val="1"/>
        </dgm:presLayoutVars>
      </dgm:prSet>
      <dgm:spPr/>
      <dgm:t>
        <a:bodyPr/>
        <a:lstStyle/>
        <a:p>
          <a:pPr rtl="1"/>
          <a:endParaRPr lang="ar-SA"/>
        </a:p>
      </dgm:t>
    </dgm:pt>
    <dgm:pt modelId="{C49E6FBD-0830-4A87-BF5C-9996A8A25CE2}" type="pres">
      <dgm:prSet presAssocID="{03ECB827-82D7-4BD8-BA3E-F09479018554}" presName="Name13" presStyleLbl="parChTrans1D2" presStyleIdx="1" presStyleCnt="12"/>
      <dgm:spPr/>
      <dgm:t>
        <a:bodyPr/>
        <a:lstStyle/>
        <a:p>
          <a:pPr rtl="1"/>
          <a:endParaRPr lang="ar-SA"/>
        </a:p>
      </dgm:t>
    </dgm:pt>
    <dgm:pt modelId="{CF21348A-14A6-4CA5-BB81-E87E046F76BB}" type="pres">
      <dgm:prSet presAssocID="{15035CFF-C966-423A-ACC7-0B41F37C5BAD}" presName="childText" presStyleLbl="bgAcc1" presStyleIdx="1" presStyleCnt="12">
        <dgm:presLayoutVars>
          <dgm:bulletEnabled val="1"/>
        </dgm:presLayoutVars>
      </dgm:prSet>
      <dgm:spPr/>
      <dgm:t>
        <a:bodyPr/>
        <a:lstStyle/>
        <a:p>
          <a:pPr rtl="1"/>
          <a:endParaRPr lang="ar-SA"/>
        </a:p>
      </dgm:t>
    </dgm:pt>
    <dgm:pt modelId="{5CBC0EF8-3F2A-4EC6-B5FE-CD4BCB30141D}" type="pres">
      <dgm:prSet presAssocID="{D5B9D1B5-C979-4478-BF63-E588566A7C94}" presName="Name13" presStyleLbl="parChTrans1D2" presStyleIdx="2" presStyleCnt="12"/>
      <dgm:spPr/>
      <dgm:t>
        <a:bodyPr/>
        <a:lstStyle/>
        <a:p>
          <a:pPr rtl="1"/>
          <a:endParaRPr lang="ar-SA"/>
        </a:p>
      </dgm:t>
    </dgm:pt>
    <dgm:pt modelId="{ECBCBB50-4621-4841-9248-86DD7C369D8B}" type="pres">
      <dgm:prSet presAssocID="{A31D3BBE-71B9-4651-AB7D-B51D4F3A59EC}" presName="childText" presStyleLbl="bgAcc1" presStyleIdx="2" presStyleCnt="12">
        <dgm:presLayoutVars>
          <dgm:bulletEnabled val="1"/>
        </dgm:presLayoutVars>
      </dgm:prSet>
      <dgm:spPr/>
      <dgm:t>
        <a:bodyPr/>
        <a:lstStyle/>
        <a:p>
          <a:pPr rtl="1"/>
          <a:endParaRPr lang="ar-SA"/>
        </a:p>
      </dgm:t>
    </dgm:pt>
    <dgm:pt modelId="{C9E60156-EBF8-44ED-9051-F44D99759A28}" type="pres">
      <dgm:prSet presAssocID="{E4FB783A-2AC7-4C4D-BB0C-50F95E68B680}" presName="Name13" presStyleLbl="parChTrans1D2" presStyleIdx="3" presStyleCnt="12"/>
      <dgm:spPr/>
      <dgm:t>
        <a:bodyPr/>
        <a:lstStyle/>
        <a:p>
          <a:pPr rtl="1"/>
          <a:endParaRPr lang="ar-SA"/>
        </a:p>
      </dgm:t>
    </dgm:pt>
    <dgm:pt modelId="{845626A4-1100-4756-969C-AF01278B846E}" type="pres">
      <dgm:prSet presAssocID="{F0D8DCE0-69BD-46DF-B796-3BB1B5E6E1B9}" presName="childText" presStyleLbl="bgAcc1" presStyleIdx="3" presStyleCnt="12">
        <dgm:presLayoutVars>
          <dgm:bulletEnabled val="1"/>
        </dgm:presLayoutVars>
      </dgm:prSet>
      <dgm:spPr/>
      <dgm:t>
        <a:bodyPr/>
        <a:lstStyle/>
        <a:p>
          <a:pPr rtl="1"/>
          <a:endParaRPr lang="ar-SA"/>
        </a:p>
      </dgm:t>
    </dgm:pt>
    <dgm:pt modelId="{4B4EE051-3926-4979-9D06-54876DCBF87F}" type="pres">
      <dgm:prSet presAssocID="{191C0459-2C9F-4134-8115-DE9117B9C2DA}" presName="Name13" presStyleLbl="parChTrans1D2" presStyleIdx="4" presStyleCnt="12"/>
      <dgm:spPr/>
      <dgm:t>
        <a:bodyPr/>
        <a:lstStyle/>
        <a:p>
          <a:pPr rtl="1"/>
          <a:endParaRPr lang="ar-SA"/>
        </a:p>
      </dgm:t>
    </dgm:pt>
    <dgm:pt modelId="{C2162342-9432-4454-8275-9500CB5F3BDF}" type="pres">
      <dgm:prSet presAssocID="{A2D90696-8E08-46A7-8574-C8ECD152AD74}" presName="childText" presStyleLbl="bgAcc1" presStyleIdx="4" presStyleCnt="12">
        <dgm:presLayoutVars>
          <dgm:bulletEnabled val="1"/>
        </dgm:presLayoutVars>
      </dgm:prSet>
      <dgm:spPr/>
      <dgm:t>
        <a:bodyPr/>
        <a:lstStyle/>
        <a:p>
          <a:pPr rtl="1"/>
          <a:endParaRPr lang="ar-SA"/>
        </a:p>
      </dgm:t>
    </dgm:pt>
    <dgm:pt modelId="{C5E3C8D8-85D6-4F2B-B38C-3590DA37CAB9}" type="pres">
      <dgm:prSet presAssocID="{8B657DB0-17C0-4332-B3BE-73C71C3C4242}" presName="Name13" presStyleLbl="parChTrans1D2" presStyleIdx="5" presStyleCnt="12"/>
      <dgm:spPr/>
      <dgm:t>
        <a:bodyPr/>
        <a:lstStyle/>
        <a:p>
          <a:pPr rtl="1"/>
          <a:endParaRPr lang="ar-SA"/>
        </a:p>
      </dgm:t>
    </dgm:pt>
    <dgm:pt modelId="{7A3DEA89-489A-4D4B-9032-F483C5D630B7}" type="pres">
      <dgm:prSet presAssocID="{34D3593C-BEE8-43DC-BA00-84C0ABCF38E5}" presName="childText" presStyleLbl="bgAcc1" presStyleIdx="5" presStyleCnt="12">
        <dgm:presLayoutVars>
          <dgm:bulletEnabled val="1"/>
        </dgm:presLayoutVars>
      </dgm:prSet>
      <dgm:spPr/>
      <dgm:t>
        <a:bodyPr/>
        <a:lstStyle/>
        <a:p>
          <a:pPr rtl="1"/>
          <a:endParaRPr lang="ar-SA"/>
        </a:p>
      </dgm:t>
    </dgm:pt>
    <dgm:pt modelId="{4DFA3E62-E7E1-4343-BB7D-135AF23582A4}" type="pres">
      <dgm:prSet presAssocID="{6589DD81-E13E-4328-BAD0-D9BF75C4D370}" presName="root" presStyleCnt="0"/>
      <dgm:spPr/>
    </dgm:pt>
    <dgm:pt modelId="{EA8E835A-0D13-405F-A83A-5F3411D0CFC0}" type="pres">
      <dgm:prSet presAssocID="{6589DD81-E13E-4328-BAD0-D9BF75C4D370}" presName="rootComposite" presStyleCnt="0"/>
      <dgm:spPr/>
    </dgm:pt>
    <dgm:pt modelId="{DA5F7BAA-6998-4A8F-83C3-1108FB1E2DC4}" type="pres">
      <dgm:prSet presAssocID="{6589DD81-E13E-4328-BAD0-D9BF75C4D370}" presName="rootText" presStyleLbl="node1" presStyleIdx="1" presStyleCnt="2"/>
      <dgm:spPr/>
      <dgm:t>
        <a:bodyPr/>
        <a:lstStyle/>
        <a:p>
          <a:pPr rtl="1"/>
          <a:endParaRPr lang="ar-SA"/>
        </a:p>
      </dgm:t>
    </dgm:pt>
    <dgm:pt modelId="{25B3CF89-007C-4495-B59A-2063288346C4}" type="pres">
      <dgm:prSet presAssocID="{6589DD81-E13E-4328-BAD0-D9BF75C4D370}" presName="rootConnector" presStyleLbl="node1" presStyleIdx="1" presStyleCnt="2"/>
      <dgm:spPr/>
      <dgm:t>
        <a:bodyPr/>
        <a:lstStyle/>
        <a:p>
          <a:pPr rtl="1"/>
          <a:endParaRPr lang="ar-SA"/>
        </a:p>
      </dgm:t>
    </dgm:pt>
    <dgm:pt modelId="{EF93291C-B3C2-4776-ACA0-C1C607C31191}" type="pres">
      <dgm:prSet presAssocID="{6589DD81-E13E-4328-BAD0-D9BF75C4D370}" presName="childShape" presStyleCnt="0"/>
      <dgm:spPr/>
    </dgm:pt>
    <dgm:pt modelId="{3F204CFF-1B62-4B62-AC06-4901F30E528F}" type="pres">
      <dgm:prSet presAssocID="{2C6EA9F5-E093-4FC3-B242-86CFA1AE9B2D}" presName="Name13" presStyleLbl="parChTrans1D2" presStyleIdx="6" presStyleCnt="12"/>
      <dgm:spPr/>
      <dgm:t>
        <a:bodyPr/>
        <a:lstStyle/>
        <a:p>
          <a:pPr rtl="1"/>
          <a:endParaRPr lang="ar-SA"/>
        </a:p>
      </dgm:t>
    </dgm:pt>
    <dgm:pt modelId="{78D2B4BC-59D7-4A97-91D7-69A7A51F49DD}" type="pres">
      <dgm:prSet presAssocID="{F646AB12-5A68-4EBA-BB1A-18996FCD1252}" presName="childText" presStyleLbl="bgAcc1" presStyleIdx="6" presStyleCnt="12">
        <dgm:presLayoutVars>
          <dgm:bulletEnabled val="1"/>
        </dgm:presLayoutVars>
      </dgm:prSet>
      <dgm:spPr/>
      <dgm:t>
        <a:bodyPr/>
        <a:lstStyle/>
        <a:p>
          <a:pPr rtl="1"/>
          <a:endParaRPr lang="ar-SA"/>
        </a:p>
      </dgm:t>
    </dgm:pt>
    <dgm:pt modelId="{B0E5B1B9-9E07-4027-BF73-9857DA4694E2}" type="pres">
      <dgm:prSet presAssocID="{95576206-6552-4BBF-9597-CA358EA5D76D}" presName="Name13" presStyleLbl="parChTrans1D2" presStyleIdx="7" presStyleCnt="12"/>
      <dgm:spPr/>
      <dgm:t>
        <a:bodyPr/>
        <a:lstStyle/>
        <a:p>
          <a:pPr rtl="1"/>
          <a:endParaRPr lang="ar-SA"/>
        </a:p>
      </dgm:t>
    </dgm:pt>
    <dgm:pt modelId="{727AC351-71E9-4C20-8EEF-CF2D036FA824}" type="pres">
      <dgm:prSet presAssocID="{E95F90A0-11FD-4983-8829-C33E015B9A7F}" presName="childText" presStyleLbl="bgAcc1" presStyleIdx="7" presStyleCnt="12">
        <dgm:presLayoutVars>
          <dgm:bulletEnabled val="1"/>
        </dgm:presLayoutVars>
      </dgm:prSet>
      <dgm:spPr/>
      <dgm:t>
        <a:bodyPr/>
        <a:lstStyle/>
        <a:p>
          <a:pPr rtl="1"/>
          <a:endParaRPr lang="ar-SA"/>
        </a:p>
      </dgm:t>
    </dgm:pt>
    <dgm:pt modelId="{C5CF0CA8-F6AB-4855-AE74-2871B59A2EA9}" type="pres">
      <dgm:prSet presAssocID="{0F867BA7-323D-49A2-BE44-AE50EA7CDBD5}" presName="Name13" presStyleLbl="parChTrans1D2" presStyleIdx="8" presStyleCnt="12"/>
      <dgm:spPr/>
      <dgm:t>
        <a:bodyPr/>
        <a:lstStyle/>
        <a:p>
          <a:pPr rtl="1"/>
          <a:endParaRPr lang="ar-SA"/>
        </a:p>
      </dgm:t>
    </dgm:pt>
    <dgm:pt modelId="{A08E8253-0526-4D00-918C-9746917653A0}" type="pres">
      <dgm:prSet presAssocID="{B411CA2B-A286-4CEE-AFF6-9343E693E14C}" presName="childText" presStyleLbl="bgAcc1" presStyleIdx="8" presStyleCnt="12">
        <dgm:presLayoutVars>
          <dgm:bulletEnabled val="1"/>
        </dgm:presLayoutVars>
      </dgm:prSet>
      <dgm:spPr/>
      <dgm:t>
        <a:bodyPr/>
        <a:lstStyle/>
        <a:p>
          <a:pPr rtl="1"/>
          <a:endParaRPr lang="ar-SA"/>
        </a:p>
      </dgm:t>
    </dgm:pt>
    <dgm:pt modelId="{1040E9BE-F588-4BF9-ACDD-E741498A4399}" type="pres">
      <dgm:prSet presAssocID="{B803D6A1-AD17-43B2-966E-8E861EE205EF}" presName="Name13" presStyleLbl="parChTrans1D2" presStyleIdx="9" presStyleCnt="12"/>
      <dgm:spPr/>
      <dgm:t>
        <a:bodyPr/>
        <a:lstStyle/>
        <a:p>
          <a:pPr rtl="1"/>
          <a:endParaRPr lang="ar-SA"/>
        </a:p>
      </dgm:t>
    </dgm:pt>
    <dgm:pt modelId="{67F7FBCB-1A51-485B-AB3D-57B0FBF1D755}" type="pres">
      <dgm:prSet presAssocID="{A45920A9-CB61-425E-95D9-6A1F0BA32625}" presName="childText" presStyleLbl="bgAcc1" presStyleIdx="9" presStyleCnt="12">
        <dgm:presLayoutVars>
          <dgm:bulletEnabled val="1"/>
        </dgm:presLayoutVars>
      </dgm:prSet>
      <dgm:spPr/>
      <dgm:t>
        <a:bodyPr/>
        <a:lstStyle/>
        <a:p>
          <a:pPr rtl="1"/>
          <a:endParaRPr lang="ar-SA"/>
        </a:p>
      </dgm:t>
    </dgm:pt>
    <dgm:pt modelId="{695465A2-15CD-4D0F-AE84-E3F6D15FDD8A}" type="pres">
      <dgm:prSet presAssocID="{886FF2AC-49EA-4AB7-9B23-6F579A755408}" presName="Name13" presStyleLbl="parChTrans1D2" presStyleIdx="10" presStyleCnt="12"/>
      <dgm:spPr/>
      <dgm:t>
        <a:bodyPr/>
        <a:lstStyle/>
        <a:p>
          <a:pPr rtl="1"/>
          <a:endParaRPr lang="ar-SA"/>
        </a:p>
      </dgm:t>
    </dgm:pt>
    <dgm:pt modelId="{2E5C15B9-B393-40C6-A487-7A8C9B9CD455}" type="pres">
      <dgm:prSet presAssocID="{8436E41F-D9D3-49EA-A197-6BC4E75516DB}" presName="childText" presStyleLbl="bgAcc1" presStyleIdx="10" presStyleCnt="12">
        <dgm:presLayoutVars>
          <dgm:bulletEnabled val="1"/>
        </dgm:presLayoutVars>
      </dgm:prSet>
      <dgm:spPr/>
      <dgm:t>
        <a:bodyPr/>
        <a:lstStyle/>
        <a:p>
          <a:pPr rtl="1"/>
          <a:endParaRPr lang="ar-SA"/>
        </a:p>
      </dgm:t>
    </dgm:pt>
    <dgm:pt modelId="{DD429010-EA47-43FC-A0FD-C6C9818A31F7}" type="pres">
      <dgm:prSet presAssocID="{ED5908F2-98A2-4996-A45E-C76B5D84839A}" presName="Name13" presStyleLbl="parChTrans1D2" presStyleIdx="11" presStyleCnt="12"/>
      <dgm:spPr/>
      <dgm:t>
        <a:bodyPr/>
        <a:lstStyle/>
        <a:p>
          <a:pPr rtl="1"/>
          <a:endParaRPr lang="ar-SA"/>
        </a:p>
      </dgm:t>
    </dgm:pt>
    <dgm:pt modelId="{6956477C-32F8-4C1D-988F-8FFE1350193C}" type="pres">
      <dgm:prSet presAssocID="{FC4B30DC-9C7C-4845-8CD2-B026AC92178E}" presName="childText" presStyleLbl="bgAcc1" presStyleIdx="11" presStyleCnt="12">
        <dgm:presLayoutVars>
          <dgm:bulletEnabled val="1"/>
        </dgm:presLayoutVars>
      </dgm:prSet>
      <dgm:spPr/>
      <dgm:t>
        <a:bodyPr/>
        <a:lstStyle/>
        <a:p>
          <a:pPr rtl="1"/>
          <a:endParaRPr lang="ar-SA"/>
        </a:p>
      </dgm:t>
    </dgm:pt>
  </dgm:ptLst>
  <dgm:cxnLst>
    <dgm:cxn modelId="{B06AA107-8C82-4942-81EA-7200C3A83E58}" srcId="{40C3811C-DD74-4899-B8F9-75AA27DFEE89}" destId="{A31D3BBE-71B9-4651-AB7D-B51D4F3A59EC}" srcOrd="2" destOrd="0" parTransId="{D5B9D1B5-C979-4478-BF63-E588566A7C94}" sibTransId="{7BB1EA2D-D93A-49A1-8C5F-1604EB0E0206}"/>
    <dgm:cxn modelId="{9CB69332-035C-46DD-87DD-574419BB371E}" type="presOf" srcId="{FC4B30DC-9C7C-4845-8CD2-B026AC92178E}" destId="{6956477C-32F8-4C1D-988F-8FFE1350193C}" srcOrd="0" destOrd="0" presId="urn:microsoft.com/office/officeart/2005/8/layout/hierarchy3"/>
    <dgm:cxn modelId="{A45ACBEC-C029-4B68-8695-C425A40ABB49}" type="presOf" srcId="{40C3811C-DD74-4899-B8F9-75AA27DFEE89}" destId="{E5B06B52-CA8C-44C2-810D-45BC36568FE4}" srcOrd="1" destOrd="0" presId="urn:microsoft.com/office/officeart/2005/8/layout/hierarchy3"/>
    <dgm:cxn modelId="{8412CE34-47C7-4A03-A457-D3B7F22A925F}" type="presOf" srcId="{ED5908F2-98A2-4996-A45E-C76B5D84839A}" destId="{DD429010-EA47-43FC-A0FD-C6C9818A31F7}" srcOrd="0" destOrd="0" presId="urn:microsoft.com/office/officeart/2005/8/layout/hierarchy3"/>
    <dgm:cxn modelId="{3911D78C-5FFD-46A1-872A-853F3CF2B3F9}" type="presOf" srcId="{191C0459-2C9F-4134-8115-DE9117B9C2DA}" destId="{4B4EE051-3926-4979-9D06-54876DCBF87F}" srcOrd="0" destOrd="0" presId="urn:microsoft.com/office/officeart/2005/8/layout/hierarchy3"/>
    <dgm:cxn modelId="{495B55DD-6F33-4C7A-9643-BFED34105724}" type="presOf" srcId="{C1F3A610-9012-4862-A2E2-B55A67D7EF5C}" destId="{626D2D38-78CB-4EFF-AC62-99A709073DD7}" srcOrd="0" destOrd="0" presId="urn:microsoft.com/office/officeart/2005/8/layout/hierarchy3"/>
    <dgm:cxn modelId="{FE4F52C2-0F63-4E4B-8CD2-34819BBE9ABE}" srcId="{6589DD81-E13E-4328-BAD0-D9BF75C4D370}" destId="{B411CA2B-A286-4CEE-AFF6-9343E693E14C}" srcOrd="2" destOrd="0" parTransId="{0F867BA7-323D-49A2-BE44-AE50EA7CDBD5}" sibTransId="{777C7189-694C-49AE-A87F-3ABB0305AC25}"/>
    <dgm:cxn modelId="{AFD74A48-22A0-4F1B-9536-F672CB9AAF00}" type="presOf" srcId="{E4FB783A-2AC7-4C4D-BB0C-50F95E68B680}" destId="{C9E60156-EBF8-44ED-9051-F44D99759A28}" srcOrd="0" destOrd="0" presId="urn:microsoft.com/office/officeart/2005/8/layout/hierarchy3"/>
    <dgm:cxn modelId="{0C3405C6-0C5D-45B8-8F45-36B0E19C60AD}" type="presOf" srcId="{6589DD81-E13E-4328-BAD0-D9BF75C4D370}" destId="{DA5F7BAA-6998-4A8F-83C3-1108FB1E2DC4}" srcOrd="0" destOrd="0" presId="urn:microsoft.com/office/officeart/2005/8/layout/hierarchy3"/>
    <dgm:cxn modelId="{96B5D25E-0D69-48A2-8C58-19026FDE055E}" srcId="{6589DD81-E13E-4328-BAD0-D9BF75C4D370}" destId="{A45920A9-CB61-425E-95D9-6A1F0BA32625}" srcOrd="3" destOrd="0" parTransId="{B803D6A1-AD17-43B2-966E-8E861EE205EF}" sibTransId="{A87A6969-11C7-421A-98D7-BF023DDEEFA7}"/>
    <dgm:cxn modelId="{82606EA8-8A73-456F-9D5F-E534FEF89F00}" srcId="{6589DD81-E13E-4328-BAD0-D9BF75C4D370}" destId="{F646AB12-5A68-4EBA-BB1A-18996FCD1252}" srcOrd="0" destOrd="0" parTransId="{2C6EA9F5-E093-4FC3-B242-86CFA1AE9B2D}" sibTransId="{5B7EA089-D4B1-41BF-B224-3FF3A946A65B}"/>
    <dgm:cxn modelId="{E811A814-4B96-4BBB-9F90-BB48EFC95A0F}" srcId="{40C3811C-DD74-4899-B8F9-75AA27DFEE89}" destId="{F0D8DCE0-69BD-46DF-B796-3BB1B5E6E1B9}" srcOrd="3" destOrd="0" parTransId="{E4FB783A-2AC7-4C4D-BB0C-50F95E68B680}" sibTransId="{54E2139B-B3D7-4652-A378-0FACB219AE83}"/>
    <dgm:cxn modelId="{D36C6858-E276-43E9-B628-D0C107A56E2F}" type="presOf" srcId="{B77CDCD6-B433-4816-AC6C-1257E2E0F7D5}" destId="{479BD8C5-B739-4B1D-AD28-BC4B534166EF}" srcOrd="0" destOrd="0" presId="urn:microsoft.com/office/officeart/2005/8/layout/hierarchy3"/>
    <dgm:cxn modelId="{4959353B-5019-4A97-9989-7803A365E697}" type="presOf" srcId="{8B657DB0-17C0-4332-B3BE-73C71C3C4242}" destId="{C5E3C8D8-85D6-4F2B-B38C-3590DA37CAB9}" srcOrd="0" destOrd="0" presId="urn:microsoft.com/office/officeart/2005/8/layout/hierarchy3"/>
    <dgm:cxn modelId="{F0632E1E-3FC1-43C1-83F9-E89588711CB3}" srcId="{C1F3A610-9012-4862-A2E2-B55A67D7EF5C}" destId="{40C3811C-DD74-4899-B8F9-75AA27DFEE89}" srcOrd="0" destOrd="0" parTransId="{4BB17798-B5F8-497C-8223-EDC810A2ABBC}" sibTransId="{5DAE14A8-83B6-449F-8EDE-54D172DDE5DB}"/>
    <dgm:cxn modelId="{4C20B63E-EB4D-468B-88B0-A47D4AAB3A6B}" type="presOf" srcId="{2C6EA9F5-E093-4FC3-B242-86CFA1AE9B2D}" destId="{3F204CFF-1B62-4B62-AC06-4901F30E528F}" srcOrd="0" destOrd="0" presId="urn:microsoft.com/office/officeart/2005/8/layout/hierarchy3"/>
    <dgm:cxn modelId="{6F33C935-F840-409D-AA1E-12C633393B94}" srcId="{40C3811C-DD74-4899-B8F9-75AA27DFEE89}" destId="{15035CFF-C966-423A-ACC7-0B41F37C5BAD}" srcOrd="1" destOrd="0" parTransId="{03ECB827-82D7-4BD8-BA3E-F09479018554}" sibTransId="{FFA67A1A-73DB-40D5-8266-8424E29B15F0}"/>
    <dgm:cxn modelId="{7F51A81C-94DB-410D-ABCC-F59994B9652F}" type="presOf" srcId="{40C3811C-DD74-4899-B8F9-75AA27DFEE89}" destId="{808012FC-2017-4A16-8A7D-D3B9F769F9F7}" srcOrd="0" destOrd="0" presId="urn:microsoft.com/office/officeart/2005/8/layout/hierarchy3"/>
    <dgm:cxn modelId="{E938BCCE-A8C7-40BB-8067-F142978A391A}" srcId="{40C3811C-DD74-4899-B8F9-75AA27DFEE89}" destId="{A2D90696-8E08-46A7-8574-C8ECD152AD74}" srcOrd="4" destOrd="0" parTransId="{191C0459-2C9F-4134-8115-DE9117B9C2DA}" sibTransId="{D84786D2-1E87-4714-9303-953A8B690D38}"/>
    <dgm:cxn modelId="{99AFAEF1-9B03-4EAA-BF50-8611B1C81AC5}" type="presOf" srcId="{0BAA362D-5D7F-4177-8F36-D22EFA86FFD1}" destId="{AF563DA3-4892-4D92-9159-D3FACDD8ECAF}" srcOrd="0" destOrd="0" presId="urn:microsoft.com/office/officeart/2005/8/layout/hierarchy3"/>
    <dgm:cxn modelId="{4D32BA47-C738-4243-95C6-D5F09BE5E262}" type="presOf" srcId="{886FF2AC-49EA-4AB7-9B23-6F579A755408}" destId="{695465A2-15CD-4D0F-AE84-E3F6D15FDD8A}" srcOrd="0" destOrd="0" presId="urn:microsoft.com/office/officeart/2005/8/layout/hierarchy3"/>
    <dgm:cxn modelId="{BD5ABE9F-ADF4-4CCC-8529-329127FBAB75}" srcId="{6589DD81-E13E-4328-BAD0-D9BF75C4D370}" destId="{8436E41F-D9D3-49EA-A197-6BC4E75516DB}" srcOrd="4" destOrd="0" parTransId="{886FF2AC-49EA-4AB7-9B23-6F579A755408}" sibTransId="{BF7924EA-FD3A-4FA9-BFD3-2439794C1521}"/>
    <dgm:cxn modelId="{63C09003-C171-4467-A152-79D70C0EE501}" type="presOf" srcId="{95576206-6552-4BBF-9597-CA358EA5D76D}" destId="{B0E5B1B9-9E07-4027-BF73-9857DA4694E2}" srcOrd="0" destOrd="0" presId="urn:microsoft.com/office/officeart/2005/8/layout/hierarchy3"/>
    <dgm:cxn modelId="{F0949A38-8038-48E9-81AE-032910F76303}" srcId="{40C3811C-DD74-4899-B8F9-75AA27DFEE89}" destId="{B77CDCD6-B433-4816-AC6C-1257E2E0F7D5}" srcOrd="0" destOrd="0" parTransId="{0BAA362D-5D7F-4177-8F36-D22EFA86FFD1}" sibTransId="{F061ACED-F793-473D-89E4-7B35A2320229}"/>
    <dgm:cxn modelId="{A8DA7FCC-689C-4FAF-8F6A-FCB5D8027074}" type="presOf" srcId="{0F867BA7-323D-49A2-BE44-AE50EA7CDBD5}" destId="{C5CF0CA8-F6AB-4855-AE74-2871B59A2EA9}" srcOrd="0" destOrd="0" presId="urn:microsoft.com/office/officeart/2005/8/layout/hierarchy3"/>
    <dgm:cxn modelId="{42B68C99-6A1D-40BF-9E7F-9CCD0EA1D2F5}" type="presOf" srcId="{E95F90A0-11FD-4983-8829-C33E015B9A7F}" destId="{727AC351-71E9-4C20-8EEF-CF2D036FA824}" srcOrd="0" destOrd="0" presId="urn:microsoft.com/office/officeart/2005/8/layout/hierarchy3"/>
    <dgm:cxn modelId="{6674F672-AAE9-48E0-9BFB-85283467FB94}" type="presOf" srcId="{B803D6A1-AD17-43B2-966E-8E861EE205EF}" destId="{1040E9BE-F588-4BF9-ACDD-E741498A4399}" srcOrd="0" destOrd="0" presId="urn:microsoft.com/office/officeart/2005/8/layout/hierarchy3"/>
    <dgm:cxn modelId="{31D395B8-8483-4F03-88F0-4FD1BF23689F}" srcId="{6589DD81-E13E-4328-BAD0-D9BF75C4D370}" destId="{E95F90A0-11FD-4983-8829-C33E015B9A7F}" srcOrd="1" destOrd="0" parTransId="{95576206-6552-4BBF-9597-CA358EA5D76D}" sibTransId="{07536D5F-AFDC-4D78-8CD4-DB6A539F83BF}"/>
    <dgm:cxn modelId="{16FFAF61-8041-4197-BE38-3A499ABD8E56}" type="presOf" srcId="{03ECB827-82D7-4BD8-BA3E-F09479018554}" destId="{C49E6FBD-0830-4A87-BF5C-9996A8A25CE2}" srcOrd="0" destOrd="0" presId="urn:microsoft.com/office/officeart/2005/8/layout/hierarchy3"/>
    <dgm:cxn modelId="{BA4E7E49-7FD1-46C0-BE30-B83C9234627E}" srcId="{C1F3A610-9012-4862-A2E2-B55A67D7EF5C}" destId="{6589DD81-E13E-4328-BAD0-D9BF75C4D370}" srcOrd="1" destOrd="0" parTransId="{A4015ECD-89E4-42AD-AE1D-91599BDFCE2A}" sibTransId="{9EE67D2D-D6FD-4282-AFDB-DEF9E0156DE9}"/>
    <dgm:cxn modelId="{D6949750-2692-4F97-9B2A-65EB18B478AE}" type="presOf" srcId="{F0D8DCE0-69BD-46DF-B796-3BB1B5E6E1B9}" destId="{845626A4-1100-4756-969C-AF01278B846E}" srcOrd="0" destOrd="0" presId="urn:microsoft.com/office/officeart/2005/8/layout/hierarchy3"/>
    <dgm:cxn modelId="{B40CCE63-550B-4FC2-BA4B-0B74101C2007}" type="presOf" srcId="{D5B9D1B5-C979-4478-BF63-E588566A7C94}" destId="{5CBC0EF8-3F2A-4EC6-B5FE-CD4BCB30141D}" srcOrd="0" destOrd="0" presId="urn:microsoft.com/office/officeart/2005/8/layout/hierarchy3"/>
    <dgm:cxn modelId="{281DE8CA-0F51-4167-8C18-33A4CB827607}" type="presOf" srcId="{B411CA2B-A286-4CEE-AFF6-9343E693E14C}" destId="{A08E8253-0526-4D00-918C-9746917653A0}" srcOrd="0" destOrd="0" presId="urn:microsoft.com/office/officeart/2005/8/layout/hierarchy3"/>
    <dgm:cxn modelId="{0715BD31-2DDC-4381-BAC3-D08D091F0BA5}" type="presOf" srcId="{A2D90696-8E08-46A7-8574-C8ECD152AD74}" destId="{C2162342-9432-4454-8275-9500CB5F3BDF}" srcOrd="0" destOrd="0" presId="urn:microsoft.com/office/officeart/2005/8/layout/hierarchy3"/>
    <dgm:cxn modelId="{A874AB6E-4551-4838-A817-F3DB361081C5}" type="presOf" srcId="{A45920A9-CB61-425E-95D9-6A1F0BA32625}" destId="{67F7FBCB-1A51-485B-AB3D-57B0FBF1D755}" srcOrd="0" destOrd="0" presId="urn:microsoft.com/office/officeart/2005/8/layout/hierarchy3"/>
    <dgm:cxn modelId="{0DC41CDB-D030-4A3D-9AD3-691A643A17B0}" type="presOf" srcId="{15035CFF-C966-423A-ACC7-0B41F37C5BAD}" destId="{CF21348A-14A6-4CA5-BB81-E87E046F76BB}" srcOrd="0" destOrd="0" presId="urn:microsoft.com/office/officeart/2005/8/layout/hierarchy3"/>
    <dgm:cxn modelId="{3D27702A-EC50-45CC-9372-A3C789DDADED}" type="presOf" srcId="{8436E41F-D9D3-49EA-A197-6BC4E75516DB}" destId="{2E5C15B9-B393-40C6-A487-7A8C9B9CD455}" srcOrd="0" destOrd="0" presId="urn:microsoft.com/office/officeart/2005/8/layout/hierarchy3"/>
    <dgm:cxn modelId="{366D851E-CB73-4916-AB12-2B8DE1E5F3FE}" srcId="{6589DD81-E13E-4328-BAD0-D9BF75C4D370}" destId="{FC4B30DC-9C7C-4845-8CD2-B026AC92178E}" srcOrd="5" destOrd="0" parTransId="{ED5908F2-98A2-4996-A45E-C76B5D84839A}" sibTransId="{5E73743C-1A88-4611-A19F-13FB9F54006B}"/>
    <dgm:cxn modelId="{E3FD1411-8867-4159-835F-DB0AB284AD85}" type="presOf" srcId="{6589DD81-E13E-4328-BAD0-D9BF75C4D370}" destId="{25B3CF89-007C-4495-B59A-2063288346C4}" srcOrd="1" destOrd="0" presId="urn:microsoft.com/office/officeart/2005/8/layout/hierarchy3"/>
    <dgm:cxn modelId="{9FACA6B0-0A1A-4C80-AF88-F9E0EFC3FC35}" type="presOf" srcId="{34D3593C-BEE8-43DC-BA00-84C0ABCF38E5}" destId="{7A3DEA89-489A-4D4B-9032-F483C5D630B7}" srcOrd="0" destOrd="0" presId="urn:microsoft.com/office/officeart/2005/8/layout/hierarchy3"/>
    <dgm:cxn modelId="{7D2B8A71-8E50-4A7F-9E6B-4CD50FA3BE30}" type="presOf" srcId="{A31D3BBE-71B9-4651-AB7D-B51D4F3A59EC}" destId="{ECBCBB50-4621-4841-9248-86DD7C369D8B}" srcOrd="0" destOrd="0" presId="urn:microsoft.com/office/officeart/2005/8/layout/hierarchy3"/>
    <dgm:cxn modelId="{F7322CD4-0E07-4F47-8A2E-3786A8DC3BAD}" srcId="{40C3811C-DD74-4899-B8F9-75AA27DFEE89}" destId="{34D3593C-BEE8-43DC-BA00-84C0ABCF38E5}" srcOrd="5" destOrd="0" parTransId="{8B657DB0-17C0-4332-B3BE-73C71C3C4242}" sibTransId="{A1BECE49-E65F-4285-BDF5-C2339ABB1299}"/>
    <dgm:cxn modelId="{E7EE225C-6D68-4D42-B3B9-67A8D60443E9}" type="presOf" srcId="{F646AB12-5A68-4EBA-BB1A-18996FCD1252}" destId="{78D2B4BC-59D7-4A97-91D7-69A7A51F49DD}" srcOrd="0" destOrd="0" presId="urn:microsoft.com/office/officeart/2005/8/layout/hierarchy3"/>
    <dgm:cxn modelId="{D5113BE6-5F42-4506-B16C-76ECE4C4DDA8}" type="presParOf" srcId="{626D2D38-78CB-4EFF-AC62-99A709073DD7}" destId="{BABF03EE-D2E8-45CA-A638-8921F2E91358}" srcOrd="0" destOrd="0" presId="urn:microsoft.com/office/officeart/2005/8/layout/hierarchy3"/>
    <dgm:cxn modelId="{A58F08B0-64F0-4A9E-8151-E445CE12FEF7}" type="presParOf" srcId="{BABF03EE-D2E8-45CA-A638-8921F2E91358}" destId="{1523B6E9-0B63-42F3-9C92-867C55A81EC1}" srcOrd="0" destOrd="0" presId="urn:microsoft.com/office/officeart/2005/8/layout/hierarchy3"/>
    <dgm:cxn modelId="{BB85ACC8-9504-459F-B048-B5F70734FAA9}" type="presParOf" srcId="{1523B6E9-0B63-42F3-9C92-867C55A81EC1}" destId="{808012FC-2017-4A16-8A7D-D3B9F769F9F7}" srcOrd="0" destOrd="0" presId="urn:microsoft.com/office/officeart/2005/8/layout/hierarchy3"/>
    <dgm:cxn modelId="{BBE39A88-24A9-474F-9314-2A1EA31C6099}" type="presParOf" srcId="{1523B6E9-0B63-42F3-9C92-867C55A81EC1}" destId="{E5B06B52-CA8C-44C2-810D-45BC36568FE4}" srcOrd="1" destOrd="0" presId="urn:microsoft.com/office/officeart/2005/8/layout/hierarchy3"/>
    <dgm:cxn modelId="{465E6047-C833-42D6-A1E4-2DDA0B78643E}" type="presParOf" srcId="{BABF03EE-D2E8-45CA-A638-8921F2E91358}" destId="{0DD6E055-2123-4397-B97C-AE1CFEF2B08D}" srcOrd="1" destOrd="0" presId="urn:microsoft.com/office/officeart/2005/8/layout/hierarchy3"/>
    <dgm:cxn modelId="{FC905F68-5B07-438B-8B85-E31C2E8B3D7B}" type="presParOf" srcId="{0DD6E055-2123-4397-B97C-AE1CFEF2B08D}" destId="{AF563DA3-4892-4D92-9159-D3FACDD8ECAF}" srcOrd="0" destOrd="0" presId="urn:microsoft.com/office/officeart/2005/8/layout/hierarchy3"/>
    <dgm:cxn modelId="{538674EA-7A6D-4284-A781-FCAFAFD4D88E}" type="presParOf" srcId="{0DD6E055-2123-4397-B97C-AE1CFEF2B08D}" destId="{479BD8C5-B739-4B1D-AD28-BC4B534166EF}" srcOrd="1" destOrd="0" presId="urn:microsoft.com/office/officeart/2005/8/layout/hierarchy3"/>
    <dgm:cxn modelId="{246E13BD-5524-429A-82A0-ABD56C8A3342}" type="presParOf" srcId="{0DD6E055-2123-4397-B97C-AE1CFEF2B08D}" destId="{C49E6FBD-0830-4A87-BF5C-9996A8A25CE2}" srcOrd="2" destOrd="0" presId="urn:microsoft.com/office/officeart/2005/8/layout/hierarchy3"/>
    <dgm:cxn modelId="{D9B5F87F-EF69-4D9E-AB73-B695C3CAEAEF}" type="presParOf" srcId="{0DD6E055-2123-4397-B97C-AE1CFEF2B08D}" destId="{CF21348A-14A6-4CA5-BB81-E87E046F76BB}" srcOrd="3" destOrd="0" presId="urn:microsoft.com/office/officeart/2005/8/layout/hierarchy3"/>
    <dgm:cxn modelId="{1017E735-BEAA-4086-8C4E-6A33ADB715C6}" type="presParOf" srcId="{0DD6E055-2123-4397-B97C-AE1CFEF2B08D}" destId="{5CBC0EF8-3F2A-4EC6-B5FE-CD4BCB30141D}" srcOrd="4" destOrd="0" presId="urn:microsoft.com/office/officeart/2005/8/layout/hierarchy3"/>
    <dgm:cxn modelId="{E510E9CF-B1D0-4663-91C9-D0BA53025FA0}" type="presParOf" srcId="{0DD6E055-2123-4397-B97C-AE1CFEF2B08D}" destId="{ECBCBB50-4621-4841-9248-86DD7C369D8B}" srcOrd="5" destOrd="0" presId="urn:microsoft.com/office/officeart/2005/8/layout/hierarchy3"/>
    <dgm:cxn modelId="{BDDB5D77-88DE-41F8-840B-2F2AEFFE3E07}" type="presParOf" srcId="{0DD6E055-2123-4397-B97C-AE1CFEF2B08D}" destId="{C9E60156-EBF8-44ED-9051-F44D99759A28}" srcOrd="6" destOrd="0" presId="urn:microsoft.com/office/officeart/2005/8/layout/hierarchy3"/>
    <dgm:cxn modelId="{92DBF18B-6BF2-4F1E-85B9-466DB506EFDD}" type="presParOf" srcId="{0DD6E055-2123-4397-B97C-AE1CFEF2B08D}" destId="{845626A4-1100-4756-969C-AF01278B846E}" srcOrd="7" destOrd="0" presId="urn:microsoft.com/office/officeart/2005/8/layout/hierarchy3"/>
    <dgm:cxn modelId="{5094B31B-3D54-4EA6-A64E-7098A67B0F74}" type="presParOf" srcId="{0DD6E055-2123-4397-B97C-AE1CFEF2B08D}" destId="{4B4EE051-3926-4979-9D06-54876DCBF87F}" srcOrd="8" destOrd="0" presId="urn:microsoft.com/office/officeart/2005/8/layout/hierarchy3"/>
    <dgm:cxn modelId="{DC298D9A-EBE3-429B-8F41-CF8A5827218B}" type="presParOf" srcId="{0DD6E055-2123-4397-B97C-AE1CFEF2B08D}" destId="{C2162342-9432-4454-8275-9500CB5F3BDF}" srcOrd="9" destOrd="0" presId="urn:microsoft.com/office/officeart/2005/8/layout/hierarchy3"/>
    <dgm:cxn modelId="{87E0D91C-AEA6-4932-8C2F-2611B1D13850}" type="presParOf" srcId="{0DD6E055-2123-4397-B97C-AE1CFEF2B08D}" destId="{C5E3C8D8-85D6-4F2B-B38C-3590DA37CAB9}" srcOrd="10" destOrd="0" presId="urn:microsoft.com/office/officeart/2005/8/layout/hierarchy3"/>
    <dgm:cxn modelId="{3888D192-EADD-4504-82C0-953107D669E6}" type="presParOf" srcId="{0DD6E055-2123-4397-B97C-AE1CFEF2B08D}" destId="{7A3DEA89-489A-4D4B-9032-F483C5D630B7}" srcOrd="11" destOrd="0" presId="urn:microsoft.com/office/officeart/2005/8/layout/hierarchy3"/>
    <dgm:cxn modelId="{1DEEE7BF-46B3-4513-BD2E-EBBA74808BEF}" type="presParOf" srcId="{626D2D38-78CB-4EFF-AC62-99A709073DD7}" destId="{4DFA3E62-E7E1-4343-BB7D-135AF23582A4}" srcOrd="1" destOrd="0" presId="urn:microsoft.com/office/officeart/2005/8/layout/hierarchy3"/>
    <dgm:cxn modelId="{752FFBBD-EEEF-47C3-AF54-F73577FBE10E}" type="presParOf" srcId="{4DFA3E62-E7E1-4343-BB7D-135AF23582A4}" destId="{EA8E835A-0D13-405F-A83A-5F3411D0CFC0}" srcOrd="0" destOrd="0" presId="urn:microsoft.com/office/officeart/2005/8/layout/hierarchy3"/>
    <dgm:cxn modelId="{DDF6776D-9B32-4287-9D6B-8CD396325AB8}" type="presParOf" srcId="{EA8E835A-0D13-405F-A83A-5F3411D0CFC0}" destId="{DA5F7BAA-6998-4A8F-83C3-1108FB1E2DC4}" srcOrd="0" destOrd="0" presId="urn:microsoft.com/office/officeart/2005/8/layout/hierarchy3"/>
    <dgm:cxn modelId="{B51CB0B7-97B4-4081-9919-C97150E56A1C}" type="presParOf" srcId="{EA8E835A-0D13-405F-A83A-5F3411D0CFC0}" destId="{25B3CF89-007C-4495-B59A-2063288346C4}" srcOrd="1" destOrd="0" presId="urn:microsoft.com/office/officeart/2005/8/layout/hierarchy3"/>
    <dgm:cxn modelId="{8BD2261D-F79C-46DD-9770-5400E49769A3}" type="presParOf" srcId="{4DFA3E62-E7E1-4343-BB7D-135AF23582A4}" destId="{EF93291C-B3C2-4776-ACA0-C1C607C31191}" srcOrd="1" destOrd="0" presId="urn:microsoft.com/office/officeart/2005/8/layout/hierarchy3"/>
    <dgm:cxn modelId="{942BC026-0D4D-4555-9B0B-D480843E63E2}" type="presParOf" srcId="{EF93291C-B3C2-4776-ACA0-C1C607C31191}" destId="{3F204CFF-1B62-4B62-AC06-4901F30E528F}" srcOrd="0" destOrd="0" presId="urn:microsoft.com/office/officeart/2005/8/layout/hierarchy3"/>
    <dgm:cxn modelId="{335F5952-BDAF-4C40-A56F-38079BDD78FC}" type="presParOf" srcId="{EF93291C-B3C2-4776-ACA0-C1C607C31191}" destId="{78D2B4BC-59D7-4A97-91D7-69A7A51F49DD}" srcOrd="1" destOrd="0" presId="urn:microsoft.com/office/officeart/2005/8/layout/hierarchy3"/>
    <dgm:cxn modelId="{CEA5252F-217B-4C27-ACAD-4A7F03E6352F}" type="presParOf" srcId="{EF93291C-B3C2-4776-ACA0-C1C607C31191}" destId="{B0E5B1B9-9E07-4027-BF73-9857DA4694E2}" srcOrd="2" destOrd="0" presId="urn:microsoft.com/office/officeart/2005/8/layout/hierarchy3"/>
    <dgm:cxn modelId="{50066B47-5D4D-4D27-A472-239622A0AB2D}" type="presParOf" srcId="{EF93291C-B3C2-4776-ACA0-C1C607C31191}" destId="{727AC351-71E9-4C20-8EEF-CF2D036FA824}" srcOrd="3" destOrd="0" presId="urn:microsoft.com/office/officeart/2005/8/layout/hierarchy3"/>
    <dgm:cxn modelId="{F7505B62-C543-4159-B48F-8727100A9FD7}" type="presParOf" srcId="{EF93291C-B3C2-4776-ACA0-C1C607C31191}" destId="{C5CF0CA8-F6AB-4855-AE74-2871B59A2EA9}" srcOrd="4" destOrd="0" presId="urn:microsoft.com/office/officeart/2005/8/layout/hierarchy3"/>
    <dgm:cxn modelId="{F5D42C0C-871B-4C5F-8C0D-5E9D69E264E7}" type="presParOf" srcId="{EF93291C-B3C2-4776-ACA0-C1C607C31191}" destId="{A08E8253-0526-4D00-918C-9746917653A0}" srcOrd="5" destOrd="0" presId="urn:microsoft.com/office/officeart/2005/8/layout/hierarchy3"/>
    <dgm:cxn modelId="{CDC47472-236D-4A15-A484-55613B992413}" type="presParOf" srcId="{EF93291C-B3C2-4776-ACA0-C1C607C31191}" destId="{1040E9BE-F588-4BF9-ACDD-E741498A4399}" srcOrd="6" destOrd="0" presId="urn:microsoft.com/office/officeart/2005/8/layout/hierarchy3"/>
    <dgm:cxn modelId="{D62EDAE3-BBBA-4EC9-A966-8CD8EFA5BB18}" type="presParOf" srcId="{EF93291C-B3C2-4776-ACA0-C1C607C31191}" destId="{67F7FBCB-1A51-485B-AB3D-57B0FBF1D755}" srcOrd="7" destOrd="0" presId="urn:microsoft.com/office/officeart/2005/8/layout/hierarchy3"/>
    <dgm:cxn modelId="{574FB095-B510-425E-9717-71817FB9C056}" type="presParOf" srcId="{EF93291C-B3C2-4776-ACA0-C1C607C31191}" destId="{695465A2-15CD-4D0F-AE84-E3F6D15FDD8A}" srcOrd="8" destOrd="0" presId="urn:microsoft.com/office/officeart/2005/8/layout/hierarchy3"/>
    <dgm:cxn modelId="{702735D3-7838-4D34-86E5-32776E17AE44}" type="presParOf" srcId="{EF93291C-B3C2-4776-ACA0-C1C607C31191}" destId="{2E5C15B9-B393-40C6-A487-7A8C9B9CD455}" srcOrd="9" destOrd="0" presId="urn:microsoft.com/office/officeart/2005/8/layout/hierarchy3"/>
    <dgm:cxn modelId="{EF0297AA-E92C-4C2C-8482-4B4213621B9D}" type="presParOf" srcId="{EF93291C-B3C2-4776-ACA0-C1C607C31191}" destId="{DD429010-EA47-43FC-A0FD-C6C9818A31F7}" srcOrd="10" destOrd="0" presId="urn:microsoft.com/office/officeart/2005/8/layout/hierarchy3"/>
    <dgm:cxn modelId="{567EB81A-58F2-41F6-8C4A-A161290602F9}" type="presParOf" srcId="{EF93291C-B3C2-4776-ACA0-C1C607C31191}" destId="{6956477C-32F8-4C1D-988F-8FFE1350193C}" srcOrd="11"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91F6FBAB-9493-4C4E-910C-AE5D18FF8829}"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pPr rtl="1"/>
          <a:endParaRPr lang="ar-SA"/>
        </a:p>
      </dgm:t>
    </dgm:pt>
    <dgm:pt modelId="{CB870C09-B698-459A-825F-5EEAB49778C2}">
      <dgm:prSet phldrT="[نص]"/>
      <dgm:spPr/>
      <dgm:t>
        <a:bodyPr/>
        <a:lstStyle/>
        <a:p>
          <a:pPr rtl="1"/>
          <a:r>
            <a:rPr lang="ar-SY"/>
            <a:t>معايير مؤشرات الأداء</a:t>
          </a:r>
          <a:endParaRPr lang="ar-SA"/>
        </a:p>
      </dgm:t>
    </dgm:pt>
    <dgm:pt modelId="{DE4B10A3-F1DF-454D-B746-CF5BA07CF7CC}" type="parTrans" cxnId="{B558D5D5-3103-4781-969B-F18AA67BB4F1}">
      <dgm:prSet/>
      <dgm:spPr/>
      <dgm:t>
        <a:bodyPr/>
        <a:lstStyle/>
        <a:p>
          <a:pPr rtl="1"/>
          <a:endParaRPr lang="ar-SA"/>
        </a:p>
      </dgm:t>
    </dgm:pt>
    <dgm:pt modelId="{3C58DB7E-FA38-4466-832C-D087A6FDDB1A}" type="sibTrans" cxnId="{B558D5D5-3103-4781-969B-F18AA67BB4F1}">
      <dgm:prSet/>
      <dgm:spPr/>
      <dgm:t>
        <a:bodyPr/>
        <a:lstStyle/>
        <a:p>
          <a:pPr rtl="1"/>
          <a:endParaRPr lang="ar-SA"/>
        </a:p>
      </dgm:t>
    </dgm:pt>
    <dgm:pt modelId="{3FD62379-B325-449D-BE75-87AD83CA4EE7}">
      <dgm:prSet phldrT="[نص]"/>
      <dgm:spPr/>
      <dgm:t>
        <a:bodyPr/>
        <a:lstStyle/>
        <a:p>
          <a:pPr rtl="1"/>
          <a:r>
            <a:rPr lang="ar-SY"/>
            <a:t>متسقة عبر الوقت </a:t>
          </a:r>
          <a:endParaRPr lang="ar-SA"/>
        </a:p>
      </dgm:t>
    </dgm:pt>
    <dgm:pt modelId="{2812FFF4-79A9-4C23-BE51-3A0E0F6A12A5}" type="parTrans" cxnId="{C09121B2-BB3A-4731-BC42-AA4327FEA359}">
      <dgm:prSet/>
      <dgm:spPr/>
      <dgm:t>
        <a:bodyPr/>
        <a:lstStyle/>
        <a:p>
          <a:pPr rtl="1"/>
          <a:endParaRPr lang="ar-SA"/>
        </a:p>
      </dgm:t>
    </dgm:pt>
    <dgm:pt modelId="{F0DA271C-5524-4849-9D30-0E9467B3B1A7}" type="sibTrans" cxnId="{C09121B2-BB3A-4731-BC42-AA4327FEA359}">
      <dgm:prSet/>
      <dgm:spPr/>
      <dgm:t>
        <a:bodyPr/>
        <a:lstStyle/>
        <a:p>
          <a:pPr rtl="1"/>
          <a:endParaRPr lang="ar-SA"/>
        </a:p>
      </dgm:t>
    </dgm:pt>
    <dgm:pt modelId="{8C1E427A-69C0-4156-87E8-D6D24D6F8FC5}">
      <dgm:prSet phldrT="[نص]"/>
      <dgm:spPr/>
      <dgm:t>
        <a:bodyPr/>
        <a:lstStyle/>
        <a:p>
          <a:pPr rtl="1"/>
          <a:r>
            <a:rPr lang="ar-SY"/>
            <a:t>عملية </a:t>
          </a:r>
          <a:endParaRPr lang="ar-SA"/>
        </a:p>
      </dgm:t>
    </dgm:pt>
    <dgm:pt modelId="{F209B1DF-FCE2-45A5-9ACA-644363CCB7C3}" type="parTrans" cxnId="{8F3026E3-7740-46B4-AD85-0682BDE50C6A}">
      <dgm:prSet/>
      <dgm:spPr/>
      <dgm:t>
        <a:bodyPr/>
        <a:lstStyle/>
        <a:p>
          <a:pPr rtl="1"/>
          <a:endParaRPr lang="ar-SA"/>
        </a:p>
      </dgm:t>
    </dgm:pt>
    <dgm:pt modelId="{B0FD4334-4C09-481F-A68E-8B72D6FFE7EA}" type="sibTrans" cxnId="{8F3026E3-7740-46B4-AD85-0682BDE50C6A}">
      <dgm:prSet/>
      <dgm:spPr/>
      <dgm:t>
        <a:bodyPr/>
        <a:lstStyle/>
        <a:p>
          <a:pPr rtl="1"/>
          <a:endParaRPr lang="ar-SA"/>
        </a:p>
      </dgm:t>
    </dgm:pt>
    <dgm:pt modelId="{132878BF-427F-4E61-8F01-2AA7B9E5F678}">
      <dgm:prSet phldrT="[نص]"/>
      <dgm:spPr/>
      <dgm:t>
        <a:bodyPr/>
        <a:lstStyle/>
        <a:p>
          <a:pPr rtl="1"/>
          <a:r>
            <a:rPr lang="ar-SY"/>
            <a:t>صادقة </a:t>
          </a:r>
          <a:endParaRPr lang="ar-SA"/>
        </a:p>
      </dgm:t>
    </dgm:pt>
    <dgm:pt modelId="{AA009E1E-C13A-44EA-8DAD-9CD1D249AC58}" type="parTrans" cxnId="{C3E75497-D924-4C7C-B0A3-D9A53002D1DF}">
      <dgm:prSet/>
      <dgm:spPr/>
      <dgm:t>
        <a:bodyPr/>
        <a:lstStyle/>
        <a:p>
          <a:pPr rtl="1"/>
          <a:endParaRPr lang="ar-SA"/>
        </a:p>
      </dgm:t>
    </dgm:pt>
    <dgm:pt modelId="{F10F7AF9-F07C-495B-BA3D-4786D3F7F548}" type="sibTrans" cxnId="{C3E75497-D924-4C7C-B0A3-D9A53002D1DF}">
      <dgm:prSet/>
      <dgm:spPr/>
      <dgm:t>
        <a:bodyPr/>
        <a:lstStyle/>
        <a:p>
          <a:pPr rtl="1"/>
          <a:endParaRPr lang="ar-SA"/>
        </a:p>
      </dgm:t>
    </dgm:pt>
    <dgm:pt modelId="{3D5D5715-6E90-4889-8D7D-9CC1A8ADD5F2}">
      <dgm:prSet/>
      <dgm:spPr/>
      <dgm:t>
        <a:bodyPr/>
        <a:lstStyle/>
        <a:p>
          <a:pPr algn="ctr" rtl="1"/>
          <a:r>
            <a:rPr lang="ar-SY"/>
            <a:t>مفيدة	</a:t>
          </a:r>
          <a:endParaRPr lang="ar-SA"/>
        </a:p>
      </dgm:t>
    </dgm:pt>
    <dgm:pt modelId="{3EF8BD0F-EE60-41F2-A447-2BEC044184B6}" type="parTrans" cxnId="{A824CFBB-2185-4085-838C-E3F062167754}">
      <dgm:prSet/>
      <dgm:spPr/>
      <dgm:t>
        <a:bodyPr/>
        <a:lstStyle/>
        <a:p>
          <a:pPr rtl="1"/>
          <a:endParaRPr lang="ar-SA"/>
        </a:p>
      </dgm:t>
    </dgm:pt>
    <dgm:pt modelId="{370DD3B4-9CB0-4607-B9E3-93575FA2998C}" type="sibTrans" cxnId="{A824CFBB-2185-4085-838C-E3F062167754}">
      <dgm:prSet/>
      <dgm:spPr/>
      <dgm:t>
        <a:bodyPr/>
        <a:lstStyle/>
        <a:p>
          <a:pPr rtl="1"/>
          <a:endParaRPr lang="ar-SA"/>
        </a:p>
      </dgm:t>
    </dgm:pt>
    <dgm:pt modelId="{9E269576-90F2-44F4-8867-9053A9AB9FA8}">
      <dgm:prSet/>
      <dgm:spPr/>
      <dgm:t>
        <a:bodyPr/>
        <a:lstStyle/>
        <a:p>
          <a:pPr algn="ctr" rtl="1"/>
          <a:r>
            <a:rPr lang="ar-SY"/>
            <a:t>متوازنة 	</a:t>
          </a:r>
          <a:endParaRPr lang="ar-SA"/>
        </a:p>
      </dgm:t>
    </dgm:pt>
    <dgm:pt modelId="{E202BA50-7CEA-4DBD-810B-CA2FE8C1D0B9}" type="parTrans" cxnId="{F39F1B77-ED2F-43A8-8023-157468BA39A1}">
      <dgm:prSet/>
      <dgm:spPr/>
      <dgm:t>
        <a:bodyPr/>
        <a:lstStyle/>
        <a:p>
          <a:pPr rtl="1"/>
          <a:endParaRPr lang="ar-SA"/>
        </a:p>
      </dgm:t>
    </dgm:pt>
    <dgm:pt modelId="{5CA6104A-6F14-47C8-B2DC-141B1D629E18}" type="sibTrans" cxnId="{F39F1B77-ED2F-43A8-8023-157468BA39A1}">
      <dgm:prSet/>
      <dgm:spPr/>
      <dgm:t>
        <a:bodyPr/>
        <a:lstStyle/>
        <a:p>
          <a:pPr rtl="1"/>
          <a:endParaRPr lang="ar-SA"/>
        </a:p>
      </dgm:t>
    </dgm:pt>
    <dgm:pt modelId="{C1736BCF-0054-4A28-85DC-B6E9CF4266B9}" type="pres">
      <dgm:prSet presAssocID="{91F6FBAB-9493-4C4E-910C-AE5D18FF8829}" presName="hierChild1" presStyleCnt="0">
        <dgm:presLayoutVars>
          <dgm:orgChart val="1"/>
          <dgm:chPref val="1"/>
          <dgm:dir/>
          <dgm:animOne val="branch"/>
          <dgm:animLvl val="lvl"/>
          <dgm:resizeHandles/>
        </dgm:presLayoutVars>
      </dgm:prSet>
      <dgm:spPr/>
      <dgm:t>
        <a:bodyPr/>
        <a:lstStyle/>
        <a:p>
          <a:pPr rtl="1"/>
          <a:endParaRPr lang="ar-SA"/>
        </a:p>
      </dgm:t>
    </dgm:pt>
    <dgm:pt modelId="{A4A39AF4-6DCC-4172-88ED-8A0CDAF07C53}" type="pres">
      <dgm:prSet presAssocID="{CB870C09-B698-459A-825F-5EEAB49778C2}" presName="hierRoot1" presStyleCnt="0">
        <dgm:presLayoutVars>
          <dgm:hierBranch val="init"/>
        </dgm:presLayoutVars>
      </dgm:prSet>
      <dgm:spPr/>
    </dgm:pt>
    <dgm:pt modelId="{B1DEBE1C-8DA9-46E2-9D86-A4CB1DEB1C79}" type="pres">
      <dgm:prSet presAssocID="{CB870C09-B698-459A-825F-5EEAB49778C2}" presName="rootComposite1" presStyleCnt="0"/>
      <dgm:spPr/>
    </dgm:pt>
    <dgm:pt modelId="{7326A4C4-3942-47DA-B5B5-62D291AD3C68}" type="pres">
      <dgm:prSet presAssocID="{CB870C09-B698-459A-825F-5EEAB49778C2}" presName="rootText1" presStyleLbl="node0" presStyleIdx="0" presStyleCnt="1">
        <dgm:presLayoutVars>
          <dgm:chPref val="3"/>
        </dgm:presLayoutVars>
      </dgm:prSet>
      <dgm:spPr/>
      <dgm:t>
        <a:bodyPr/>
        <a:lstStyle/>
        <a:p>
          <a:pPr rtl="1"/>
          <a:endParaRPr lang="ar-SA"/>
        </a:p>
      </dgm:t>
    </dgm:pt>
    <dgm:pt modelId="{4654980B-D2EC-4C1D-8E85-9B74CACE9AF1}" type="pres">
      <dgm:prSet presAssocID="{CB870C09-B698-459A-825F-5EEAB49778C2}" presName="rootConnector1" presStyleLbl="node1" presStyleIdx="0" presStyleCnt="0"/>
      <dgm:spPr/>
      <dgm:t>
        <a:bodyPr/>
        <a:lstStyle/>
        <a:p>
          <a:pPr rtl="1"/>
          <a:endParaRPr lang="ar-SA"/>
        </a:p>
      </dgm:t>
    </dgm:pt>
    <dgm:pt modelId="{4A7DE64E-1300-4627-9DA7-1EF539CE93B9}" type="pres">
      <dgm:prSet presAssocID="{CB870C09-B698-459A-825F-5EEAB49778C2}" presName="hierChild2" presStyleCnt="0"/>
      <dgm:spPr/>
    </dgm:pt>
    <dgm:pt modelId="{55D6A94C-C854-4AA9-86CA-D72FE34B9B81}" type="pres">
      <dgm:prSet presAssocID="{2812FFF4-79A9-4C23-BE51-3A0E0F6A12A5}" presName="Name37" presStyleLbl="parChTrans1D2" presStyleIdx="0" presStyleCnt="5"/>
      <dgm:spPr/>
      <dgm:t>
        <a:bodyPr/>
        <a:lstStyle/>
        <a:p>
          <a:pPr rtl="1"/>
          <a:endParaRPr lang="ar-SA"/>
        </a:p>
      </dgm:t>
    </dgm:pt>
    <dgm:pt modelId="{7187AD10-92AF-49F4-BB6A-32DEF7D0071C}" type="pres">
      <dgm:prSet presAssocID="{3FD62379-B325-449D-BE75-87AD83CA4EE7}" presName="hierRoot2" presStyleCnt="0">
        <dgm:presLayoutVars>
          <dgm:hierBranch val="init"/>
        </dgm:presLayoutVars>
      </dgm:prSet>
      <dgm:spPr/>
    </dgm:pt>
    <dgm:pt modelId="{1EA1BF52-9E03-4C28-8DB1-5C71225A736A}" type="pres">
      <dgm:prSet presAssocID="{3FD62379-B325-449D-BE75-87AD83CA4EE7}" presName="rootComposite" presStyleCnt="0"/>
      <dgm:spPr/>
    </dgm:pt>
    <dgm:pt modelId="{85302E30-7830-475D-92A3-DF86BE8AEDCD}" type="pres">
      <dgm:prSet presAssocID="{3FD62379-B325-449D-BE75-87AD83CA4EE7}" presName="rootText" presStyleLbl="node2" presStyleIdx="0" presStyleCnt="5">
        <dgm:presLayoutVars>
          <dgm:chPref val="3"/>
        </dgm:presLayoutVars>
      </dgm:prSet>
      <dgm:spPr/>
      <dgm:t>
        <a:bodyPr/>
        <a:lstStyle/>
        <a:p>
          <a:pPr rtl="1"/>
          <a:endParaRPr lang="ar-SA"/>
        </a:p>
      </dgm:t>
    </dgm:pt>
    <dgm:pt modelId="{5AA15D27-EBA4-4ABF-9A15-04F53C435972}" type="pres">
      <dgm:prSet presAssocID="{3FD62379-B325-449D-BE75-87AD83CA4EE7}" presName="rootConnector" presStyleLbl="node2" presStyleIdx="0" presStyleCnt="5"/>
      <dgm:spPr/>
      <dgm:t>
        <a:bodyPr/>
        <a:lstStyle/>
        <a:p>
          <a:pPr rtl="1"/>
          <a:endParaRPr lang="ar-SA"/>
        </a:p>
      </dgm:t>
    </dgm:pt>
    <dgm:pt modelId="{40282E1D-CC5C-4C46-A5F5-532E928D4E2F}" type="pres">
      <dgm:prSet presAssocID="{3FD62379-B325-449D-BE75-87AD83CA4EE7}" presName="hierChild4" presStyleCnt="0"/>
      <dgm:spPr/>
    </dgm:pt>
    <dgm:pt modelId="{FB20CFE2-441E-436B-9B5F-0977F48CB32C}" type="pres">
      <dgm:prSet presAssocID="{3FD62379-B325-449D-BE75-87AD83CA4EE7}" presName="hierChild5" presStyleCnt="0"/>
      <dgm:spPr/>
    </dgm:pt>
    <dgm:pt modelId="{D653E20E-E090-4553-A3E2-9B169388DD67}" type="pres">
      <dgm:prSet presAssocID="{F209B1DF-FCE2-45A5-9ACA-644363CCB7C3}" presName="Name37" presStyleLbl="parChTrans1D2" presStyleIdx="1" presStyleCnt="5"/>
      <dgm:spPr/>
      <dgm:t>
        <a:bodyPr/>
        <a:lstStyle/>
        <a:p>
          <a:pPr rtl="1"/>
          <a:endParaRPr lang="ar-SA"/>
        </a:p>
      </dgm:t>
    </dgm:pt>
    <dgm:pt modelId="{77A94E97-122E-4499-A0C7-B4FE7F4D7DC1}" type="pres">
      <dgm:prSet presAssocID="{8C1E427A-69C0-4156-87E8-D6D24D6F8FC5}" presName="hierRoot2" presStyleCnt="0">
        <dgm:presLayoutVars>
          <dgm:hierBranch val="init"/>
        </dgm:presLayoutVars>
      </dgm:prSet>
      <dgm:spPr/>
    </dgm:pt>
    <dgm:pt modelId="{082A2497-2445-4C56-AFF9-4FA975EFFA36}" type="pres">
      <dgm:prSet presAssocID="{8C1E427A-69C0-4156-87E8-D6D24D6F8FC5}" presName="rootComposite" presStyleCnt="0"/>
      <dgm:spPr/>
    </dgm:pt>
    <dgm:pt modelId="{62BD12BD-FDF2-4DFB-B7E8-057B42F81EFB}" type="pres">
      <dgm:prSet presAssocID="{8C1E427A-69C0-4156-87E8-D6D24D6F8FC5}" presName="rootText" presStyleLbl="node2" presStyleIdx="1" presStyleCnt="5">
        <dgm:presLayoutVars>
          <dgm:chPref val="3"/>
        </dgm:presLayoutVars>
      </dgm:prSet>
      <dgm:spPr/>
      <dgm:t>
        <a:bodyPr/>
        <a:lstStyle/>
        <a:p>
          <a:pPr rtl="1"/>
          <a:endParaRPr lang="ar-SA"/>
        </a:p>
      </dgm:t>
    </dgm:pt>
    <dgm:pt modelId="{1A24928E-9A72-4283-833F-9CA175EABA3C}" type="pres">
      <dgm:prSet presAssocID="{8C1E427A-69C0-4156-87E8-D6D24D6F8FC5}" presName="rootConnector" presStyleLbl="node2" presStyleIdx="1" presStyleCnt="5"/>
      <dgm:spPr/>
      <dgm:t>
        <a:bodyPr/>
        <a:lstStyle/>
        <a:p>
          <a:pPr rtl="1"/>
          <a:endParaRPr lang="ar-SA"/>
        </a:p>
      </dgm:t>
    </dgm:pt>
    <dgm:pt modelId="{37529DE8-6E5F-4454-8A0B-0DDAFF44DCF3}" type="pres">
      <dgm:prSet presAssocID="{8C1E427A-69C0-4156-87E8-D6D24D6F8FC5}" presName="hierChild4" presStyleCnt="0"/>
      <dgm:spPr/>
    </dgm:pt>
    <dgm:pt modelId="{E6EF1694-46E1-4D23-88B5-6EDAD754B4C5}" type="pres">
      <dgm:prSet presAssocID="{8C1E427A-69C0-4156-87E8-D6D24D6F8FC5}" presName="hierChild5" presStyleCnt="0"/>
      <dgm:spPr/>
    </dgm:pt>
    <dgm:pt modelId="{6BDA52FE-07AE-4117-959E-69005EC0D8C1}" type="pres">
      <dgm:prSet presAssocID="{AA009E1E-C13A-44EA-8DAD-9CD1D249AC58}" presName="Name37" presStyleLbl="parChTrans1D2" presStyleIdx="2" presStyleCnt="5"/>
      <dgm:spPr/>
      <dgm:t>
        <a:bodyPr/>
        <a:lstStyle/>
        <a:p>
          <a:pPr rtl="1"/>
          <a:endParaRPr lang="ar-SA"/>
        </a:p>
      </dgm:t>
    </dgm:pt>
    <dgm:pt modelId="{F78697A8-391C-4346-A046-58D5A44D8EAD}" type="pres">
      <dgm:prSet presAssocID="{132878BF-427F-4E61-8F01-2AA7B9E5F678}" presName="hierRoot2" presStyleCnt="0">
        <dgm:presLayoutVars>
          <dgm:hierBranch val="init"/>
        </dgm:presLayoutVars>
      </dgm:prSet>
      <dgm:spPr/>
    </dgm:pt>
    <dgm:pt modelId="{6BF151BD-5201-4309-9395-CA61BDF82D7D}" type="pres">
      <dgm:prSet presAssocID="{132878BF-427F-4E61-8F01-2AA7B9E5F678}" presName="rootComposite" presStyleCnt="0"/>
      <dgm:spPr/>
    </dgm:pt>
    <dgm:pt modelId="{A4EC0D65-05F3-4874-86A5-F56B21881289}" type="pres">
      <dgm:prSet presAssocID="{132878BF-427F-4E61-8F01-2AA7B9E5F678}" presName="rootText" presStyleLbl="node2" presStyleIdx="2" presStyleCnt="5">
        <dgm:presLayoutVars>
          <dgm:chPref val="3"/>
        </dgm:presLayoutVars>
      </dgm:prSet>
      <dgm:spPr/>
      <dgm:t>
        <a:bodyPr/>
        <a:lstStyle/>
        <a:p>
          <a:pPr rtl="1"/>
          <a:endParaRPr lang="ar-SA"/>
        </a:p>
      </dgm:t>
    </dgm:pt>
    <dgm:pt modelId="{A6A213B6-AAFF-48BE-9D2D-91F50CD99F58}" type="pres">
      <dgm:prSet presAssocID="{132878BF-427F-4E61-8F01-2AA7B9E5F678}" presName="rootConnector" presStyleLbl="node2" presStyleIdx="2" presStyleCnt="5"/>
      <dgm:spPr/>
      <dgm:t>
        <a:bodyPr/>
        <a:lstStyle/>
        <a:p>
          <a:pPr rtl="1"/>
          <a:endParaRPr lang="ar-SA"/>
        </a:p>
      </dgm:t>
    </dgm:pt>
    <dgm:pt modelId="{6E29426B-FEE2-47B7-9E9D-BC10518F2BFB}" type="pres">
      <dgm:prSet presAssocID="{132878BF-427F-4E61-8F01-2AA7B9E5F678}" presName="hierChild4" presStyleCnt="0"/>
      <dgm:spPr/>
    </dgm:pt>
    <dgm:pt modelId="{BDA076EE-EBEF-41E0-AD05-65398F0C44E7}" type="pres">
      <dgm:prSet presAssocID="{132878BF-427F-4E61-8F01-2AA7B9E5F678}" presName="hierChild5" presStyleCnt="0"/>
      <dgm:spPr/>
    </dgm:pt>
    <dgm:pt modelId="{CC3D320A-DA24-4219-B321-6FA542A1715B}" type="pres">
      <dgm:prSet presAssocID="{E202BA50-7CEA-4DBD-810B-CA2FE8C1D0B9}" presName="Name37" presStyleLbl="parChTrans1D2" presStyleIdx="3" presStyleCnt="5"/>
      <dgm:spPr/>
      <dgm:t>
        <a:bodyPr/>
        <a:lstStyle/>
        <a:p>
          <a:pPr rtl="1"/>
          <a:endParaRPr lang="ar-SA"/>
        </a:p>
      </dgm:t>
    </dgm:pt>
    <dgm:pt modelId="{3F080FD1-31CA-4DD4-B1B7-619B61239C9D}" type="pres">
      <dgm:prSet presAssocID="{9E269576-90F2-44F4-8867-9053A9AB9FA8}" presName="hierRoot2" presStyleCnt="0">
        <dgm:presLayoutVars>
          <dgm:hierBranch val="init"/>
        </dgm:presLayoutVars>
      </dgm:prSet>
      <dgm:spPr/>
    </dgm:pt>
    <dgm:pt modelId="{C4CC79CF-37E1-42FC-A4E3-BB8CD127D64C}" type="pres">
      <dgm:prSet presAssocID="{9E269576-90F2-44F4-8867-9053A9AB9FA8}" presName="rootComposite" presStyleCnt="0"/>
      <dgm:spPr/>
    </dgm:pt>
    <dgm:pt modelId="{6DB8C49C-3AB1-426B-A908-10F4AA8EE77D}" type="pres">
      <dgm:prSet presAssocID="{9E269576-90F2-44F4-8867-9053A9AB9FA8}" presName="rootText" presStyleLbl="node2" presStyleIdx="3" presStyleCnt="5">
        <dgm:presLayoutVars>
          <dgm:chPref val="3"/>
        </dgm:presLayoutVars>
      </dgm:prSet>
      <dgm:spPr/>
      <dgm:t>
        <a:bodyPr/>
        <a:lstStyle/>
        <a:p>
          <a:pPr rtl="1"/>
          <a:endParaRPr lang="ar-SA"/>
        </a:p>
      </dgm:t>
    </dgm:pt>
    <dgm:pt modelId="{6B945800-34C0-477E-B601-C18C21703C89}" type="pres">
      <dgm:prSet presAssocID="{9E269576-90F2-44F4-8867-9053A9AB9FA8}" presName="rootConnector" presStyleLbl="node2" presStyleIdx="3" presStyleCnt="5"/>
      <dgm:spPr/>
      <dgm:t>
        <a:bodyPr/>
        <a:lstStyle/>
        <a:p>
          <a:pPr rtl="1"/>
          <a:endParaRPr lang="ar-SA"/>
        </a:p>
      </dgm:t>
    </dgm:pt>
    <dgm:pt modelId="{00D494A4-7366-4A62-BE3E-56E217DCEFD7}" type="pres">
      <dgm:prSet presAssocID="{9E269576-90F2-44F4-8867-9053A9AB9FA8}" presName="hierChild4" presStyleCnt="0"/>
      <dgm:spPr/>
    </dgm:pt>
    <dgm:pt modelId="{1F6D641B-E5A3-4471-95A9-437B23B85B56}" type="pres">
      <dgm:prSet presAssocID="{9E269576-90F2-44F4-8867-9053A9AB9FA8}" presName="hierChild5" presStyleCnt="0"/>
      <dgm:spPr/>
    </dgm:pt>
    <dgm:pt modelId="{236BDCA4-9B6B-41B8-9487-867F196D1A33}" type="pres">
      <dgm:prSet presAssocID="{3EF8BD0F-EE60-41F2-A447-2BEC044184B6}" presName="Name37" presStyleLbl="parChTrans1D2" presStyleIdx="4" presStyleCnt="5"/>
      <dgm:spPr/>
      <dgm:t>
        <a:bodyPr/>
        <a:lstStyle/>
        <a:p>
          <a:pPr rtl="1"/>
          <a:endParaRPr lang="ar-SA"/>
        </a:p>
      </dgm:t>
    </dgm:pt>
    <dgm:pt modelId="{B966919C-88C6-46A6-8461-502A3EEC7F19}" type="pres">
      <dgm:prSet presAssocID="{3D5D5715-6E90-4889-8D7D-9CC1A8ADD5F2}" presName="hierRoot2" presStyleCnt="0">
        <dgm:presLayoutVars>
          <dgm:hierBranch val="init"/>
        </dgm:presLayoutVars>
      </dgm:prSet>
      <dgm:spPr/>
    </dgm:pt>
    <dgm:pt modelId="{132985FA-FB19-4251-8F0B-149310ADEAD3}" type="pres">
      <dgm:prSet presAssocID="{3D5D5715-6E90-4889-8D7D-9CC1A8ADD5F2}" presName="rootComposite" presStyleCnt="0"/>
      <dgm:spPr/>
    </dgm:pt>
    <dgm:pt modelId="{E2512B94-AFBE-4962-B35D-D709326CD7E0}" type="pres">
      <dgm:prSet presAssocID="{3D5D5715-6E90-4889-8D7D-9CC1A8ADD5F2}" presName="rootText" presStyleLbl="node2" presStyleIdx="4" presStyleCnt="5">
        <dgm:presLayoutVars>
          <dgm:chPref val="3"/>
        </dgm:presLayoutVars>
      </dgm:prSet>
      <dgm:spPr/>
      <dgm:t>
        <a:bodyPr/>
        <a:lstStyle/>
        <a:p>
          <a:pPr rtl="1"/>
          <a:endParaRPr lang="ar-SA"/>
        </a:p>
      </dgm:t>
    </dgm:pt>
    <dgm:pt modelId="{4FD585B3-C86B-4BFB-8B87-0ECD600CCD73}" type="pres">
      <dgm:prSet presAssocID="{3D5D5715-6E90-4889-8D7D-9CC1A8ADD5F2}" presName="rootConnector" presStyleLbl="node2" presStyleIdx="4" presStyleCnt="5"/>
      <dgm:spPr/>
      <dgm:t>
        <a:bodyPr/>
        <a:lstStyle/>
        <a:p>
          <a:pPr rtl="1"/>
          <a:endParaRPr lang="ar-SA"/>
        </a:p>
      </dgm:t>
    </dgm:pt>
    <dgm:pt modelId="{0E26B849-2518-4D9D-A998-9A9342A7A4F1}" type="pres">
      <dgm:prSet presAssocID="{3D5D5715-6E90-4889-8D7D-9CC1A8ADD5F2}" presName="hierChild4" presStyleCnt="0"/>
      <dgm:spPr/>
    </dgm:pt>
    <dgm:pt modelId="{C040C79F-ED0A-442A-A962-ED4EBABFAF53}" type="pres">
      <dgm:prSet presAssocID="{3D5D5715-6E90-4889-8D7D-9CC1A8ADD5F2}" presName="hierChild5" presStyleCnt="0"/>
      <dgm:spPr/>
    </dgm:pt>
    <dgm:pt modelId="{C78FF76E-A517-4688-8535-BE7DCCC2AE5D}" type="pres">
      <dgm:prSet presAssocID="{CB870C09-B698-459A-825F-5EEAB49778C2}" presName="hierChild3" presStyleCnt="0"/>
      <dgm:spPr/>
    </dgm:pt>
  </dgm:ptLst>
  <dgm:cxnLst>
    <dgm:cxn modelId="{A824CFBB-2185-4085-838C-E3F062167754}" srcId="{CB870C09-B698-459A-825F-5EEAB49778C2}" destId="{3D5D5715-6E90-4889-8D7D-9CC1A8ADD5F2}" srcOrd="4" destOrd="0" parTransId="{3EF8BD0F-EE60-41F2-A447-2BEC044184B6}" sibTransId="{370DD3B4-9CB0-4607-B9E3-93575FA2998C}"/>
    <dgm:cxn modelId="{C86B23BC-DBC2-4A55-BC5C-1A051BB51085}" type="presOf" srcId="{91F6FBAB-9493-4C4E-910C-AE5D18FF8829}" destId="{C1736BCF-0054-4A28-85DC-B6E9CF4266B9}" srcOrd="0" destOrd="0" presId="urn:microsoft.com/office/officeart/2005/8/layout/orgChart1"/>
    <dgm:cxn modelId="{A5C64CF2-9F7F-4465-B880-87CD9565EF06}" type="presOf" srcId="{8C1E427A-69C0-4156-87E8-D6D24D6F8FC5}" destId="{1A24928E-9A72-4283-833F-9CA175EABA3C}" srcOrd="1" destOrd="0" presId="urn:microsoft.com/office/officeart/2005/8/layout/orgChart1"/>
    <dgm:cxn modelId="{0B322CDA-DECE-45AC-A5EA-04535FF1C44C}" type="presOf" srcId="{AA009E1E-C13A-44EA-8DAD-9CD1D249AC58}" destId="{6BDA52FE-07AE-4117-959E-69005EC0D8C1}" srcOrd="0" destOrd="0" presId="urn:microsoft.com/office/officeart/2005/8/layout/orgChart1"/>
    <dgm:cxn modelId="{929CC790-52ED-4239-BCE6-8ECD01DD914A}" type="presOf" srcId="{3EF8BD0F-EE60-41F2-A447-2BEC044184B6}" destId="{236BDCA4-9B6B-41B8-9487-867F196D1A33}" srcOrd="0" destOrd="0" presId="urn:microsoft.com/office/officeart/2005/8/layout/orgChart1"/>
    <dgm:cxn modelId="{FD71F9D2-54E6-4555-BCAB-636B0BE4BB0F}" type="presOf" srcId="{132878BF-427F-4E61-8F01-2AA7B9E5F678}" destId="{A6A213B6-AAFF-48BE-9D2D-91F50CD99F58}" srcOrd="1" destOrd="0" presId="urn:microsoft.com/office/officeart/2005/8/layout/orgChart1"/>
    <dgm:cxn modelId="{C09121B2-BB3A-4731-BC42-AA4327FEA359}" srcId="{CB870C09-B698-459A-825F-5EEAB49778C2}" destId="{3FD62379-B325-449D-BE75-87AD83CA4EE7}" srcOrd="0" destOrd="0" parTransId="{2812FFF4-79A9-4C23-BE51-3A0E0F6A12A5}" sibTransId="{F0DA271C-5524-4849-9D30-0E9467B3B1A7}"/>
    <dgm:cxn modelId="{B6DECFEA-444F-4CBC-9A84-6E6272383D27}" type="presOf" srcId="{9E269576-90F2-44F4-8867-9053A9AB9FA8}" destId="{6B945800-34C0-477E-B601-C18C21703C89}" srcOrd="1" destOrd="0" presId="urn:microsoft.com/office/officeart/2005/8/layout/orgChart1"/>
    <dgm:cxn modelId="{ECAB52F1-04B3-4078-A70F-5C8E8788040A}" type="presOf" srcId="{2812FFF4-79A9-4C23-BE51-3A0E0F6A12A5}" destId="{55D6A94C-C854-4AA9-86CA-D72FE34B9B81}" srcOrd="0" destOrd="0" presId="urn:microsoft.com/office/officeart/2005/8/layout/orgChart1"/>
    <dgm:cxn modelId="{AAFDB61A-AB13-40DD-B4D6-3CFB6634AFB2}" type="presOf" srcId="{F209B1DF-FCE2-45A5-9ACA-644363CCB7C3}" destId="{D653E20E-E090-4553-A3E2-9B169388DD67}" srcOrd="0" destOrd="0" presId="urn:microsoft.com/office/officeart/2005/8/layout/orgChart1"/>
    <dgm:cxn modelId="{F39F1B77-ED2F-43A8-8023-157468BA39A1}" srcId="{CB870C09-B698-459A-825F-5EEAB49778C2}" destId="{9E269576-90F2-44F4-8867-9053A9AB9FA8}" srcOrd="3" destOrd="0" parTransId="{E202BA50-7CEA-4DBD-810B-CA2FE8C1D0B9}" sibTransId="{5CA6104A-6F14-47C8-B2DC-141B1D629E18}"/>
    <dgm:cxn modelId="{E5AE882C-30F7-450D-B247-DDBCCE9F3190}" type="presOf" srcId="{3D5D5715-6E90-4889-8D7D-9CC1A8ADD5F2}" destId="{4FD585B3-C86B-4BFB-8B87-0ECD600CCD73}" srcOrd="1" destOrd="0" presId="urn:microsoft.com/office/officeart/2005/8/layout/orgChart1"/>
    <dgm:cxn modelId="{0DAC10BA-4086-40BC-B27E-E99A7DAECD9F}" type="presOf" srcId="{132878BF-427F-4E61-8F01-2AA7B9E5F678}" destId="{A4EC0D65-05F3-4874-86A5-F56B21881289}" srcOrd="0" destOrd="0" presId="urn:microsoft.com/office/officeart/2005/8/layout/orgChart1"/>
    <dgm:cxn modelId="{9D1279FC-FE06-47E3-80B1-CE986A7B7193}" type="presOf" srcId="{E202BA50-7CEA-4DBD-810B-CA2FE8C1D0B9}" destId="{CC3D320A-DA24-4219-B321-6FA542A1715B}" srcOrd="0" destOrd="0" presId="urn:microsoft.com/office/officeart/2005/8/layout/orgChart1"/>
    <dgm:cxn modelId="{1BB076C1-A955-46A9-8704-EBA47E7B90A6}" type="presOf" srcId="{CB870C09-B698-459A-825F-5EEAB49778C2}" destId="{4654980B-D2EC-4C1D-8E85-9B74CACE9AF1}" srcOrd="1" destOrd="0" presId="urn:microsoft.com/office/officeart/2005/8/layout/orgChart1"/>
    <dgm:cxn modelId="{F922B872-EDD4-4255-8FDE-EDC657ED3714}" type="presOf" srcId="{8C1E427A-69C0-4156-87E8-D6D24D6F8FC5}" destId="{62BD12BD-FDF2-4DFB-B7E8-057B42F81EFB}" srcOrd="0" destOrd="0" presId="urn:microsoft.com/office/officeart/2005/8/layout/orgChart1"/>
    <dgm:cxn modelId="{1AFD481E-B195-4BC7-964D-E66E1931F1F0}" type="presOf" srcId="{9E269576-90F2-44F4-8867-9053A9AB9FA8}" destId="{6DB8C49C-3AB1-426B-A908-10F4AA8EE77D}" srcOrd="0" destOrd="0" presId="urn:microsoft.com/office/officeart/2005/8/layout/orgChart1"/>
    <dgm:cxn modelId="{C295D1D2-5582-4C2B-A105-D2AA6F5109FB}" type="presOf" srcId="{3D5D5715-6E90-4889-8D7D-9CC1A8ADD5F2}" destId="{E2512B94-AFBE-4962-B35D-D709326CD7E0}" srcOrd="0" destOrd="0" presId="urn:microsoft.com/office/officeart/2005/8/layout/orgChart1"/>
    <dgm:cxn modelId="{B558D5D5-3103-4781-969B-F18AA67BB4F1}" srcId="{91F6FBAB-9493-4C4E-910C-AE5D18FF8829}" destId="{CB870C09-B698-459A-825F-5EEAB49778C2}" srcOrd="0" destOrd="0" parTransId="{DE4B10A3-F1DF-454D-B746-CF5BA07CF7CC}" sibTransId="{3C58DB7E-FA38-4466-832C-D087A6FDDB1A}"/>
    <dgm:cxn modelId="{C3E75497-D924-4C7C-B0A3-D9A53002D1DF}" srcId="{CB870C09-B698-459A-825F-5EEAB49778C2}" destId="{132878BF-427F-4E61-8F01-2AA7B9E5F678}" srcOrd="2" destOrd="0" parTransId="{AA009E1E-C13A-44EA-8DAD-9CD1D249AC58}" sibTransId="{F10F7AF9-F07C-495B-BA3D-4786D3F7F548}"/>
    <dgm:cxn modelId="{5436B225-49DB-4C38-9464-83C3307FFB14}" type="presOf" srcId="{3FD62379-B325-449D-BE75-87AD83CA4EE7}" destId="{85302E30-7830-475D-92A3-DF86BE8AEDCD}" srcOrd="0" destOrd="0" presId="urn:microsoft.com/office/officeart/2005/8/layout/orgChart1"/>
    <dgm:cxn modelId="{5F408CBE-6635-494C-A529-9563885B7C79}" type="presOf" srcId="{CB870C09-B698-459A-825F-5EEAB49778C2}" destId="{7326A4C4-3942-47DA-B5B5-62D291AD3C68}" srcOrd="0" destOrd="0" presId="urn:microsoft.com/office/officeart/2005/8/layout/orgChart1"/>
    <dgm:cxn modelId="{09B05AE5-2D01-4856-B36E-434108F9DFE7}" type="presOf" srcId="{3FD62379-B325-449D-BE75-87AD83CA4EE7}" destId="{5AA15D27-EBA4-4ABF-9A15-04F53C435972}" srcOrd="1" destOrd="0" presId="urn:microsoft.com/office/officeart/2005/8/layout/orgChart1"/>
    <dgm:cxn modelId="{8F3026E3-7740-46B4-AD85-0682BDE50C6A}" srcId="{CB870C09-B698-459A-825F-5EEAB49778C2}" destId="{8C1E427A-69C0-4156-87E8-D6D24D6F8FC5}" srcOrd="1" destOrd="0" parTransId="{F209B1DF-FCE2-45A5-9ACA-644363CCB7C3}" sibTransId="{B0FD4334-4C09-481F-A68E-8B72D6FFE7EA}"/>
    <dgm:cxn modelId="{0C50C649-8599-4D54-987D-F820C783E0B9}" type="presParOf" srcId="{C1736BCF-0054-4A28-85DC-B6E9CF4266B9}" destId="{A4A39AF4-6DCC-4172-88ED-8A0CDAF07C53}" srcOrd="0" destOrd="0" presId="urn:microsoft.com/office/officeart/2005/8/layout/orgChart1"/>
    <dgm:cxn modelId="{550F0DEA-4C2E-42EE-ACBD-2BD8A22C38C9}" type="presParOf" srcId="{A4A39AF4-6DCC-4172-88ED-8A0CDAF07C53}" destId="{B1DEBE1C-8DA9-46E2-9D86-A4CB1DEB1C79}" srcOrd="0" destOrd="0" presId="urn:microsoft.com/office/officeart/2005/8/layout/orgChart1"/>
    <dgm:cxn modelId="{C9F2E78A-7D6A-4E59-A7F7-85804FBB9F58}" type="presParOf" srcId="{B1DEBE1C-8DA9-46E2-9D86-A4CB1DEB1C79}" destId="{7326A4C4-3942-47DA-B5B5-62D291AD3C68}" srcOrd="0" destOrd="0" presId="urn:microsoft.com/office/officeart/2005/8/layout/orgChart1"/>
    <dgm:cxn modelId="{90572C00-A744-428E-9D78-2EA97980C17A}" type="presParOf" srcId="{B1DEBE1C-8DA9-46E2-9D86-A4CB1DEB1C79}" destId="{4654980B-D2EC-4C1D-8E85-9B74CACE9AF1}" srcOrd="1" destOrd="0" presId="urn:microsoft.com/office/officeart/2005/8/layout/orgChart1"/>
    <dgm:cxn modelId="{3B94B771-CC16-4A20-B4BB-6ED8F6398126}" type="presParOf" srcId="{A4A39AF4-6DCC-4172-88ED-8A0CDAF07C53}" destId="{4A7DE64E-1300-4627-9DA7-1EF539CE93B9}" srcOrd="1" destOrd="0" presId="urn:microsoft.com/office/officeart/2005/8/layout/orgChart1"/>
    <dgm:cxn modelId="{F926435A-DE1C-449F-AEDB-A7BF070A6723}" type="presParOf" srcId="{4A7DE64E-1300-4627-9DA7-1EF539CE93B9}" destId="{55D6A94C-C854-4AA9-86CA-D72FE34B9B81}" srcOrd="0" destOrd="0" presId="urn:microsoft.com/office/officeart/2005/8/layout/orgChart1"/>
    <dgm:cxn modelId="{DC0E3A01-BC90-4A80-BA53-F71AF5937D15}" type="presParOf" srcId="{4A7DE64E-1300-4627-9DA7-1EF539CE93B9}" destId="{7187AD10-92AF-49F4-BB6A-32DEF7D0071C}" srcOrd="1" destOrd="0" presId="urn:microsoft.com/office/officeart/2005/8/layout/orgChart1"/>
    <dgm:cxn modelId="{DDD11DCD-E236-48F6-855C-0D5C43CECA0B}" type="presParOf" srcId="{7187AD10-92AF-49F4-BB6A-32DEF7D0071C}" destId="{1EA1BF52-9E03-4C28-8DB1-5C71225A736A}" srcOrd="0" destOrd="0" presId="urn:microsoft.com/office/officeart/2005/8/layout/orgChart1"/>
    <dgm:cxn modelId="{171EA4ED-7D9A-42C8-B5BB-5504DF77088E}" type="presParOf" srcId="{1EA1BF52-9E03-4C28-8DB1-5C71225A736A}" destId="{85302E30-7830-475D-92A3-DF86BE8AEDCD}" srcOrd="0" destOrd="0" presId="urn:microsoft.com/office/officeart/2005/8/layout/orgChart1"/>
    <dgm:cxn modelId="{7DEB4349-664F-42F8-B101-8556A6A59C01}" type="presParOf" srcId="{1EA1BF52-9E03-4C28-8DB1-5C71225A736A}" destId="{5AA15D27-EBA4-4ABF-9A15-04F53C435972}" srcOrd="1" destOrd="0" presId="urn:microsoft.com/office/officeart/2005/8/layout/orgChart1"/>
    <dgm:cxn modelId="{8D081816-9AA7-4ACA-9007-3D8190A1EBE9}" type="presParOf" srcId="{7187AD10-92AF-49F4-BB6A-32DEF7D0071C}" destId="{40282E1D-CC5C-4C46-A5F5-532E928D4E2F}" srcOrd="1" destOrd="0" presId="urn:microsoft.com/office/officeart/2005/8/layout/orgChart1"/>
    <dgm:cxn modelId="{74F64F39-BD5D-4CB4-B689-49D1B9AD9F7F}" type="presParOf" srcId="{7187AD10-92AF-49F4-BB6A-32DEF7D0071C}" destId="{FB20CFE2-441E-436B-9B5F-0977F48CB32C}" srcOrd="2" destOrd="0" presId="urn:microsoft.com/office/officeart/2005/8/layout/orgChart1"/>
    <dgm:cxn modelId="{B0F38540-5851-4E81-B86F-A1BB96B3FE5A}" type="presParOf" srcId="{4A7DE64E-1300-4627-9DA7-1EF539CE93B9}" destId="{D653E20E-E090-4553-A3E2-9B169388DD67}" srcOrd="2" destOrd="0" presId="urn:microsoft.com/office/officeart/2005/8/layout/orgChart1"/>
    <dgm:cxn modelId="{F43EF2DF-B3EB-4059-8A02-BAADA9F2FB4D}" type="presParOf" srcId="{4A7DE64E-1300-4627-9DA7-1EF539CE93B9}" destId="{77A94E97-122E-4499-A0C7-B4FE7F4D7DC1}" srcOrd="3" destOrd="0" presId="urn:microsoft.com/office/officeart/2005/8/layout/orgChart1"/>
    <dgm:cxn modelId="{AC1A8B5A-2075-4CC3-A9A8-2644378F9E1A}" type="presParOf" srcId="{77A94E97-122E-4499-A0C7-B4FE7F4D7DC1}" destId="{082A2497-2445-4C56-AFF9-4FA975EFFA36}" srcOrd="0" destOrd="0" presId="urn:microsoft.com/office/officeart/2005/8/layout/orgChart1"/>
    <dgm:cxn modelId="{30AA5AB7-26D7-4814-BE3C-AE04A5C69F34}" type="presParOf" srcId="{082A2497-2445-4C56-AFF9-4FA975EFFA36}" destId="{62BD12BD-FDF2-4DFB-B7E8-057B42F81EFB}" srcOrd="0" destOrd="0" presId="urn:microsoft.com/office/officeart/2005/8/layout/orgChart1"/>
    <dgm:cxn modelId="{DD69481C-9EA5-44CC-968B-3EF24410C53E}" type="presParOf" srcId="{082A2497-2445-4C56-AFF9-4FA975EFFA36}" destId="{1A24928E-9A72-4283-833F-9CA175EABA3C}" srcOrd="1" destOrd="0" presId="urn:microsoft.com/office/officeart/2005/8/layout/orgChart1"/>
    <dgm:cxn modelId="{8B4BF643-D4FD-4D41-B3FE-2A258BFB10CE}" type="presParOf" srcId="{77A94E97-122E-4499-A0C7-B4FE7F4D7DC1}" destId="{37529DE8-6E5F-4454-8A0B-0DDAFF44DCF3}" srcOrd="1" destOrd="0" presId="urn:microsoft.com/office/officeart/2005/8/layout/orgChart1"/>
    <dgm:cxn modelId="{53BF632D-4911-4F88-B719-4055B87ACA9A}" type="presParOf" srcId="{77A94E97-122E-4499-A0C7-B4FE7F4D7DC1}" destId="{E6EF1694-46E1-4D23-88B5-6EDAD754B4C5}" srcOrd="2" destOrd="0" presId="urn:microsoft.com/office/officeart/2005/8/layout/orgChart1"/>
    <dgm:cxn modelId="{D66547BD-E69D-4CCE-BB1B-5BA0EF05D3EE}" type="presParOf" srcId="{4A7DE64E-1300-4627-9DA7-1EF539CE93B9}" destId="{6BDA52FE-07AE-4117-959E-69005EC0D8C1}" srcOrd="4" destOrd="0" presId="urn:microsoft.com/office/officeart/2005/8/layout/orgChart1"/>
    <dgm:cxn modelId="{5029643A-D852-40D7-A2B6-05DA9CE7E506}" type="presParOf" srcId="{4A7DE64E-1300-4627-9DA7-1EF539CE93B9}" destId="{F78697A8-391C-4346-A046-58D5A44D8EAD}" srcOrd="5" destOrd="0" presId="urn:microsoft.com/office/officeart/2005/8/layout/orgChart1"/>
    <dgm:cxn modelId="{4203302E-9377-400C-8D8A-E59B00DE55A9}" type="presParOf" srcId="{F78697A8-391C-4346-A046-58D5A44D8EAD}" destId="{6BF151BD-5201-4309-9395-CA61BDF82D7D}" srcOrd="0" destOrd="0" presId="urn:microsoft.com/office/officeart/2005/8/layout/orgChart1"/>
    <dgm:cxn modelId="{6A1D4314-118B-45D9-8424-EA3B8A95163C}" type="presParOf" srcId="{6BF151BD-5201-4309-9395-CA61BDF82D7D}" destId="{A4EC0D65-05F3-4874-86A5-F56B21881289}" srcOrd="0" destOrd="0" presId="urn:microsoft.com/office/officeart/2005/8/layout/orgChart1"/>
    <dgm:cxn modelId="{17838BFA-EAD4-4456-8DE1-8559A16EA24F}" type="presParOf" srcId="{6BF151BD-5201-4309-9395-CA61BDF82D7D}" destId="{A6A213B6-AAFF-48BE-9D2D-91F50CD99F58}" srcOrd="1" destOrd="0" presId="urn:microsoft.com/office/officeart/2005/8/layout/orgChart1"/>
    <dgm:cxn modelId="{5EF1CB17-BAB2-47E6-BE0D-6C5DB4E669FF}" type="presParOf" srcId="{F78697A8-391C-4346-A046-58D5A44D8EAD}" destId="{6E29426B-FEE2-47B7-9E9D-BC10518F2BFB}" srcOrd="1" destOrd="0" presId="urn:microsoft.com/office/officeart/2005/8/layout/orgChart1"/>
    <dgm:cxn modelId="{7AF5D4C1-47D9-4C65-AAF8-6B2FF8CE5328}" type="presParOf" srcId="{F78697A8-391C-4346-A046-58D5A44D8EAD}" destId="{BDA076EE-EBEF-41E0-AD05-65398F0C44E7}" srcOrd="2" destOrd="0" presId="urn:microsoft.com/office/officeart/2005/8/layout/orgChart1"/>
    <dgm:cxn modelId="{8C2BD739-4BE2-4001-9928-50B679868373}" type="presParOf" srcId="{4A7DE64E-1300-4627-9DA7-1EF539CE93B9}" destId="{CC3D320A-DA24-4219-B321-6FA542A1715B}" srcOrd="6" destOrd="0" presId="urn:microsoft.com/office/officeart/2005/8/layout/orgChart1"/>
    <dgm:cxn modelId="{7A453762-3EEE-4D15-9D84-AD12ABB4494E}" type="presParOf" srcId="{4A7DE64E-1300-4627-9DA7-1EF539CE93B9}" destId="{3F080FD1-31CA-4DD4-B1B7-619B61239C9D}" srcOrd="7" destOrd="0" presId="urn:microsoft.com/office/officeart/2005/8/layout/orgChart1"/>
    <dgm:cxn modelId="{3B1F9F60-A10F-4155-B29D-938AD8E52DE4}" type="presParOf" srcId="{3F080FD1-31CA-4DD4-B1B7-619B61239C9D}" destId="{C4CC79CF-37E1-42FC-A4E3-BB8CD127D64C}" srcOrd="0" destOrd="0" presId="urn:microsoft.com/office/officeart/2005/8/layout/orgChart1"/>
    <dgm:cxn modelId="{CD4B0A21-E543-4C60-A3C1-5691DB19EAC0}" type="presParOf" srcId="{C4CC79CF-37E1-42FC-A4E3-BB8CD127D64C}" destId="{6DB8C49C-3AB1-426B-A908-10F4AA8EE77D}" srcOrd="0" destOrd="0" presId="urn:microsoft.com/office/officeart/2005/8/layout/orgChart1"/>
    <dgm:cxn modelId="{DD7856FA-FDB2-46FD-B032-A57359DD8BC2}" type="presParOf" srcId="{C4CC79CF-37E1-42FC-A4E3-BB8CD127D64C}" destId="{6B945800-34C0-477E-B601-C18C21703C89}" srcOrd="1" destOrd="0" presId="urn:microsoft.com/office/officeart/2005/8/layout/orgChart1"/>
    <dgm:cxn modelId="{9FC5BA2C-1FD5-4087-88A7-798E861FCA15}" type="presParOf" srcId="{3F080FD1-31CA-4DD4-B1B7-619B61239C9D}" destId="{00D494A4-7366-4A62-BE3E-56E217DCEFD7}" srcOrd="1" destOrd="0" presId="urn:microsoft.com/office/officeart/2005/8/layout/orgChart1"/>
    <dgm:cxn modelId="{CC42DC8E-CE3D-4E9D-878A-C6EFC6212BEF}" type="presParOf" srcId="{3F080FD1-31CA-4DD4-B1B7-619B61239C9D}" destId="{1F6D641B-E5A3-4471-95A9-437B23B85B56}" srcOrd="2" destOrd="0" presId="urn:microsoft.com/office/officeart/2005/8/layout/orgChart1"/>
    <dgm:cxn modelId="{E3C9A046-B660-40D6-B1EC-740EDABFB51A}" type="presParOf" srcId="{4A7DE64E-1300-4627-9DA7-1EF539CE93B9}" destId="{236BDCA4-9B6B-41B8-9487-867F196D1A33}" srcOrd="8" destOrd="0" presId="urn:microsoft.com/office/officeart/2005/8/layout/orgChart1"/>
    <dgm:cxn modelId="{88891977-AB4F-4DDC-8027-F029221C3A6E}" type="presParOf" srcId="{4A7DE64E-1300-4627-9DA7-1EF539CE93B9}" destId="{B966919C-88C6-46A6-8461-502A3EEC7F19}" srcOrd="9" destOrd="0" presId="urn:microsoft.com/office/officeart/2005/8/layout/orgChart1"/>
    <dgm:cxn modelId="{F5E0F800-9401-42C2-9C36-78F0F19AF6FB}" type="presParOf" srcId="{B966919C-88C6-46A6-8461-502A3EEC7F19}" destId="{132985FA-FB19-4251-8F0B-149310ADEAD3}" srcOrd="0" destOrd="0" presId="urn:microsoft.com/office/officeart/2005/8/layout/orgChart1"/>
    <dgm:cxn modelId="{9723B9B5-2048-4433-AD88-D61BBDC54597}" type="presParOf" srcId="{132985FA-FB19-4251-8F0B-149310ADEAD3}" destId="{E2512B94-AFBE-4962-B35D-D709326CD7E0}" srcOrd="0" destOrd="0" presId="urn:microsoft.com/office/officeart/2005/8/layout/orgChart1"/>
    <dgm:cxn modelId="{8C72B468-8E22-4F71-A64A-B9B21460C2FF}" type="presParOf" srcId="{132985FA-FB19-4251-8F0B-149310ADEAD3}" destId="{4FD585B3-C86B-4BFB-8B87-0ECD600CCD73}" srcOrd="1" destOrd="0" presId="urn:microsoft.com/office/officeart/2005/8/layout/orgChart1"/>
    <dgm:cxn modelId="{AFD7985C-74CA-44E2-9CA2-449DC0D7D1B3}" type="presParOf" srcId="{B966919C-88C6-46A6-8461-502A3EEC7F19}" destId="{0E26B849-2518-4D9D-A998-9A9342A7A4F1}" srcOrd="1" destOrd="0" presId="urn:microsoft.com/office/officeart/2005/8/layout/orgChart1"/>
    <dgm:cxn modelId="{45CD0D12-3B9B-4785-BC96-6CA6D90570E0}" type="presParOf" srcId="{B966919C-88C6-46A6-8461-502A3EEC7F19}" destId="{C040C79F-ED0A-442A-A962-ED4EBABFAF53}" srcOrd="2" destOrd="0" presId="urn:microsoft.com/office/officeart/2005/8/layout/orgChart1"/>
    <dgm:cxn modelId="{CAEBAE6E-AA2E-4A98-B63C-4012744F0064}" type="presParOf" srcId="{A4A39AF4-6DCC-4172-88ED-8A0CDAF07C53}" destId="{C78FF76E-A517-4688-8535-BE7DCCC2AE5D}"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20" name="Footer Placeholder 19"/>
          <p:cNvSpPr>
            <a:spLocks noGrp="1"/>
          </p:cNvSpPr>
          <p:nvPr>
            <p:ph type="ftr" sz="quarter" idx="11"/>
          </p:nvPr>
        </p:nvSpPr>
        <p:spPr/>
        <p:txBody>
          <a:bodyPr/>
          <a:lstStyle>
            <a:extLst/>
          </a:lstStyle>
          <a:p>
            <a:endParaRPr lang="ar-SY"/>
          </a:p>
        </p:txBody>
      </p:sp>
      <p:sp>
        <p:nvSpPr>
          <p:cNvPr id="10" name="Slide Number Placeholder 9"/>
          <p:cNvSpPr>
            <a:spLocks noGrp="1"/>
          </p:cNvSpPr>
          <p:nvPr>
            <p:ph type="sldNum" sz="quarter" idx="12"/>
          </p:nvPr>
        </p:nvSpPr>
        <p:spPr/>
        <p:txBody>
          <a:bodyPr/>
          <a:lstStyle>
            <a:extLst/>
          </a:lstStyle>
          <a:p>
            <a:fld id="{4C07E554-EEA4-45DF-A696-70595475C7C4}" type="slidenum">
              <a:rPr lang="ar-SY" smtClean="0"/>
              <a:pPr/>
              <a:t>‹#›</a:t>
            </a:fld>
            <a:endParaRPr lang="ar-SY"/>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5" name="Footer Placeholder 4"/>
          <p:cNvSpPr>
            <a:spLocks noGrp="1"/>
          </p:cNvSpPr>
          <p:nvPr>
            <p:ph type="ftr" sz="quarter" idx="11"/>
          </p:nvPr>
        </p:nvSpPr>
        <p:spPr/>
        <p:txBody>
          <a:bodyPr/>
          <a:lstStyle>
            <a:extLst/>
          </a:lstStyle>
          <a:p>
            <a:endParaRPr lang="ar-SY"/>
          </a:p>
        </p:txBody>
      </p:sp>
      <p:sp>
        <p:nvSpPr>
          <p:cNvPr id="6" name="Slide Number Placeholder 5"/>
          <p:cNvSpPr>
            <a:spLocks noGrp="1"/>
          </p:cNvSpPr>
          <p:nvPr>
            <p:ph type="sldNum" sz="quarter" idx="12"/>
          </p:nvPr>
        </p:nvSpPr>
        <p:spPr/>
        <p:txBody>
          <a:bodyPr/>
          <a:lstStyle>
            <a:extLst/>
          </a:lstStyle>
          <a:p>
            <a:fld id="{4C07E554-EEA4-45DF-A696-70595475C7C4}" type="slidenum">
              <a:rPr lang="ar-SY" smtClean="0"/>
              <a:pPr/>
              <a:t>‹#›</a:t>
            </a:fld>
            <a:endParaRPr lang="ar-SY"/>
          </a:p>
        </p:txBody>
      </p:sp>
    </p:spTree>
  </p:cSld>
  <p:clrMapOvr>
    <a:masterClrMapping/>
  </p:clrMapOvr>
  <p:transition>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0"/>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1"/>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5" name="Footer Placeholder 4"/>
          <p:cNvSpPr>
            <a:spLocks noGrp="1"/>
          </p:cNvSpPr>
          <p:nvPr>
            <p:ph type="ftr" sz="quarter" idx="11"/>
          </p:nvPr>
        </p:nvSpPr>
        <p:spPr/>
        <p:txBody>
          <a:bodyPr/>
          <a:lstStyle>
            <a:extLst/>
          </a:lstStyle>
          <a:p>
            <a:endParaRPr lang="ar-SY"/>
          </a:p>
        </p:txBody>
      </p:sp>
      <p:sp>
        <p:nvSpPr>
          <p:cNvPr id="6" name="Slide Number Placeholder 5"/>
          <p:cNvSpPr>
            <a:spLocks noGrp="1"/>
          </p:cNvSpPr>
          <p:nvPr>
            <p:ph type="sldNum" sz="quarter" idx="12"/>
          </p:nvPr>
        </p:nvSpPr>
        <p:spPr/>
        <p:txBody>
          <a:bodyPr/>
          <a:lstStyle>
            <a:extLst/>
          </a:lstStyle>
          <a:p>
            <a:fld id="{4C07E554-EEA4-45DF-A696-70595475C7C4}" type="slidenum">
              <a:rPr lang="ar-SY" smtClean="0"/>
              <a:pPr/>
              <a:t>‹#›</a:t>
            </a:fld>
            <a:endParaRPr lang="ar-SY"/>
          </a:p>
        </p:txBody>
      </p:sp>
    </p:spTree>
  </p:cSld>
  <p:clrMapOvr>
    <a:masterClrMapping/>
  </p:clrMapOvr>
  <p:transition>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5" name="Footer Placeholder 4"/>
          <p:cNvSpPr>
            <a:spLocks noGrp="1"/>
          </p:cNvSpPr>
          <p:nvPr>
            <p:ph type="ftr" sz="quarter" idx="11"/>
          </p:nvPr>
        </p:nvSpPr>
        <p:spPr/>
        <p:txBody>
          <a:bodyPr/>
          <a:lstStyle>
            <a:extLst/>
          </a:lstStyle>
          <a:p>
            <a:endParaRPr lang="ar-SY"/>
          </a:p>
        </p:txBody>
      </p:sp>
      <p:sp>
        <p:nvSpPr>
          <p:cNvPr id="6" name="Slide Number Placeholder 5"/>
          <p:cNvSpPr>
            <a:spLocks noGrp="1"/>
          </p:cNvSpPr>
          <p:nvPr>
            <p:ph type="sldNum" sz="quarter" idx="12"/>
          </p:nvPr>
        </p:nvSpPr>
        <p:spPr/>
        <p:txBody>
          <a:bodyPr/>
          <a:lstStyle>
            <a:extLst/>
          </a:lstStyle>
          <a:p>
            <a:fld id="{4C07E554-EEA4-45DF-A696-70595475C7C4}" type="slidenum">
              <a:rPr lang="ar-SY" smtClean="0"/>
              <a:pPr/>
              <a:t>‹#›</a:t>
            </a:fld>
            <a:endParaRPr lang="ar-SY"/>
          </a:p>
        </p:txBody>
      </p:sp>
    </p:spTree>
  </p:cSld>
  <p:clrMapOvr>
    <a:masterClrMapping/>
  </p:clrMapOvr>
  <p:transition>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5" name="Footer Placeholder 4"/>
          <p:cNvSpPr>
            <a:spLocks noGrp="1"/>
          </p:cNvSpPr>
          <p:nvPr>
            <p:ph type="ftr" sz="quarter" idx="11"/>
          </p:nvPr>
        </p:nvSpPr>
        <p:spPr/>
        <p:txBody>
          <a:bodyPr/>
          <a:lstStyle>
            <a:extLst/>
          </a:lstStyle>
          <a:p>
            <a:endParaRPr lang="ar-SY"/>
          </a:p>
        </p:txBody>
      </p:sp>
      <p:sp>
        <p:nvSpPr>
          <p:cNvPr id="6" name="Slide Number Placeholder 5"/>
          <p:cNvSpPr>
            <a:spLocks noGrp="1"/>
          </p:cNvSpPr>
          <p:nvPr>
            <p:ph type="sldNum" sz="quarter" idx="12"/>
          </p:nvPr>
        </p:nvSpPr>
        <p:spPr/>
        <p:txBody>
          <a:bodyPr/>
          <a:lstStyle>
            <a:extLst/>
          </a:lstStyle>
          <a:p>
            <a:fld id="{4C07E554-EEA4-45DF-A696-70595475C7C4}" type="slidenum">
              <a:rPr lang="ar-SY" smtClean="0"/>
              <a:pPr/>
              <a:t>‹#›</a:t>
            </a:fld>
            <a:endParaRPr lang="ar-SY"/>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6" name="Footer Placeholder 5"/>
          <p:cNvSpPr>
            <a:spLocks noGrp="1"/>
          </p:cNvSpPr>
          <p:nvPr>
            <p:ph type="ftr" sz="quarter" idx="11"/>
          </p:nvPr>
        </p:nvSpPr>
        <p:spPr/>
        <p:txBody>
          <a:bodyPr/>
          <a:lstStyle>
            <a:extLst/>
          </a:lstStyle>
          <a:p>
            <a:endParaRPr lang="ar-SY"/>
          </a:p>
        </p:txBody>
      </p:sp>
      <p:sp>
        <p:nvSpPr>
          <p:cNvPr id="7" name="Slide Number Placeholder 6"/>
          <p:cNvSpPr>
            <a:spLocks noGrp="1"/>
          </p:cNvSpPr>
          <p:nvPr>
            <p:ph type="sldNum" sz="quarter" idx="12"/>
          </p:nvPr>
        </p:nvSpPr>
        <p:spPr/>
        <p:txBody>
          <a:bodyPr/>
          <a:lstStyle>
            <a:extLst/>
          </a:lstStyle>
          <a:p>
            <a:fld id="{4C07E554-EEA4-45DF-A696-70595475C7C4}" type="slidenum">
              <a:rPr lang="ar-SY" smtClean="0"/>
              <a:pPr/>
              <a:t>‹#›</a:t>
            </a:fld>
            <a:endParaRPr lang="ar-SY"/>
          </a:p>
        </p:txBody>
      </p:sp>
    </p:spTree>
  </p:cSld>
  <p:clrMapOvr>
    <a:masterClrMapping/>
  </p:clrMapOvr>
  <p:transition>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8" name="Footer Placeholder 7"/>
          <p:cNvSpPr>
            <a:spLocks noGrp="1"/>
          </p:cNvSpPr>
          <p:nvPr>
            <p:ph type="ftr" sz="quarter" idx="11"/>
          </p:nvPr>
        </p:nvSpPr>
        <p:spPr/>
        <p:txBody>
          <a:bodyPr/>
          <a:lstStyle>
            <a:extLst/>
          </a:lstStyle>
          <a:p>
            <a:endParaRPr lang="ar-SY"/>
          </a:p>
        </p:txBody>
      </p:sp>
      <p:sp>
        <p:nvSpPr>
          <p:cNvPr id="9" name="Slide Number Placeholder 8"/>
          <p:cNvSpPr>
            <a:spLocks noGrp="1"/>
          </p:cNvSpPr>
          <p:nvPr>
            <p:ph type="sldNum" sz="quarter" idx="12"/>
          </p:nvPr>
        </p:nvSpPr>
        <p:spPr/>
        <p:txBody>
          <a:bodyPr/>
          <a:lstStyle>
            <a:extLst/>
          </a:lstStyle>
          <a:p>
            <a:fld id="{4C07E554-EEA4-45DF-A696-70595475C7C4}" type="slidenum">
              <a:rPr lang="ar-SY" smtClean="0"/>
              <a:pPr/>
              <a:t>‹#›</a:t>
            </a:fld>
            <a:endParaRPr lang="ar-SY"/>
          </a:p>
        </p:txBody>
      </p:sp>
    </p:spTree>
  </p:cSld>
  <p:clrMapOvr>
    <a:masterClrMapping/>
  </p:clrMapOvr>
  <p:transition>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4" name="Footer Placeholder 3"/>
          <p:cNvSpPr>
            <a:spLocks noGrp="1"/>
          </p:cNvSpPr>
          <p:nvPr>
            <p:ph type="ftr" sz="quarter" idx="11"/>
          </p:nvPr>
        </p:nvSpPr>
        <p:spPr/>
        <p:txBody>
          <a:bodyPr/>
          <a:lstStyle>
            <a:extLst/>
          </a:lstStyle>
          <a:p>
            <a:endParaRPr lang="ar-SY"/>
          </a:p>
        </p:txBody>
      </p:sp>
      <p:sp>
        <p:nvSpPr>
          <p:cNvPr id="5" name="Slide Number Placeholder 4"/>
          <p:cNvSpPr>
            <a:spLocks noGrp="1"/>
          </p:cNvSpPr>
          <p:nvPr>
            <p:ph type="sldNum" sz="quarter" idx="12"/>
          </p:nvPr>
        </p:nvSpPr>
        <p:spPr/>
        <p:txBody>
          <a:bodyPr/>
          <a:lstStyle>
            <a:extLst/>
          </a:lstStyle>
          <a:p>
            <a:fld id="{4C07E554-EEA4-45DF-A696-70595475C7C4}" type="slidenum">
              <a:rPr lang="ar-SY" smtClean="0"/>
              <a:pPr/>
              <a:t>‹#›</a:t>
            </a:fld>
            <a:endParaRPr lang="ar-SY"/>
          </a:p>
        </p:txBody>
      </p:sp>
    </p:spTree>
  </p:cSld>
  <p:clrMapOvr>
    <a:masterClrMapping/>
  </p:clrMapOvr>
  <p:transition>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3" name="Footer Placeholder 2"/>
          <p:cNvSpPr>
            <a:spLocks noGrp="1"/>
          </p:cNvSpPr>
          <p:nvPr>
            <p:ph type="ftr" sz="quarter" idx="11"/>
          </p:nvPr>
        </p:nvSpPr>
        <p:spPr/>
        <p:txBody>
          <a:bodyPr/>
          <a:lstStyle>
            <a:extLst/>
          </a:lstStyle>
          <a:p>
            <a:endParaRPr lang="ar-SY"/>
          </a:p>
        </p:txBody>
      </p:sp>
      <p:sp>
        <p:nvSpPr>
          <p:cNvPr id="4" name="Slide Number Placeholder 3"/>
          <p:cNvSpPr>
            <a:spLocks noGrp="1"/>
          </p:cNvSpPr>
          <p:nvPr>
            <p:ph type="sldNum" sz="quarter" idx="12"/>
          </p:nvPr>
        </p:nvSpPr>
        <p:spPr/>
        <p:txBody>
          <a:bodyPr/>
          <a:lstStyle>
            <a:extLst/>
          </a:lstStyle>
          <a:p>
            <a:fld id="{4C07E554-EEA4-45DF-A696-70595475C7C4}" type="slidenum">
              <a:rPr lang="ar-SY" smtClean="0"/>
              <a:pPr/>
              <a:t>‹#›</a:t>
            </a:fld>
            <a:endParaRPr lang="ar-SY"/>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6" name="Footer Placeholder 5"/>
          <p:cNvSpPr>
            <a:spLocks noGrp="1"/>
          </p:cNvSpPr>
          <p:nvPr>
            <p:ph type="ftr" sz="quarter" idx="11"/>
          </p:nvPr>
        </p:nvSpPr>
        <p:spPr/>
        <p:txBody>
          <a:bodyPr/>
          <a:lstStyle>
            <a:extLst/>
          </a:lstStyle>
          <a:p>
            <a:endParaRPr lang="ar-SY"/>
          </a:p>
        </p:txBody>
      </p:sp>
      <p:sp>
        <p:nvSpPr>
          <p:cNvPr id="7" name="Slide Number Placeholder 6"/>
          <p:cNvSpPr>
            <a:spLocks noGrp="1"/>
          </p:cNvSpPr>
          <p:nvPr>
            <p:ph type="sldNum" sz="quarter" idx="12"/>
          </p:nvPr>
        </p:nvSpPr>
        <p:spPr/>
        <p:txBody>
          <a:bodyPr/>
          <a:lstStyle>
            <a:extLst/>
          </a:lstStyle>
          <a:p>
            <a:fld id="{4C07E554-EEA4-45DF-A696-70595475C7C4}" type="slidenum">
              <a:rPr lang="ar-SY" smtClean="0"/>
              <a:pPr/>
              <a:t>‹#›</a:t>
            </a:fld>
            <a:endParaRPr lang="ar-SY"/>
          </a:p>
        </p:txBody>
      </p:sp>
    </p:spTree>
  </p:cSld>
  <p:clrMapOvr>
    <a:masterClrMapping/>
  </p:clrMapOvr>
  <p:transition>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D2E0839-B999-46FD-BD1D-C0A5C1C30145}" type="datetimeFigureOut">
              <a:rPr lang="ar-SY" smtClean="0"/>
              <a:pPr/>
              <a:t>27/12/1430</a:t>
            </a:fld>
            <a:endParaRPr lang="ar-SY"/>
          </a:p>
        </p:txBody>
      </p:sp>
      <p:sp>
        <p:nvSpPr>
          <p:cNvPr id="6" name="Footer Placeholder 5"/>
          <p:cNvSpPr>
            <a:spLocks noGrp="1"/>
          </p:cNvSpPr>
          <p:nvPr>
            <p:ph type="ftr" sz="quarter" idx="11"/>
          </p:nvPr>
        </p:nvSpPr>
        <p:spPr/>
        <p:txBody>
          <a:bodyPr/>
          <a:lstStyle>
            <a:extLst/>
          </a:lstStyle>
          <a:p>
            <a:endParaRPr lang="ar-SY"/>
          </a:p>
        </p:txBody>
      </p:sp>
      <p:sp>
        <p:nvSpPr>
          <p:cNvPr id="7" name="Slide Number Placeholder 6"/>
          <p:cNvSpPr>
            <a:spLocks noGrp="1"/>
          </p:cNvSpPr>
          <p:nvPr>
            <p:ph type="sldNum" sz="quarter" idx="12"/>
          </p:nvPr>
        </p:nvSpPr>
        <p:spPr/>
        <p:txBody>
          <a:bodyPr/>
          <a:lstStyle>
            <a:extLst/>
          </a:lstStyle>
          <a:p>
            <a:fld id="{4C07E554-EEA4-45DF-A696-70595475C7C4}" type="slidenum">
              <a:rPr lang="ar-SY" smtClean="0"/>
              <a:pPr/>
              <a:t>‹#›</a:t>
            </a:fld>
            <a:endParaRPr lang="ar-SY"/>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2E0839-B999-46FD-BD1D-C0A5C1C30145}" type="datetimeFigureOut">
              <a:rPr lang="ar-SY" smtClean="0"/>
              <a:pPr/>
              <a:t>27/12/1430</a:t>
            </a:fld>
            <a:endParaRPr lang="ar-SY"/>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Y"/>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C07E554-EEA4-45DF-A696-70595475C7C4}" type="slidenum">
              <a:rPr lang="ar-SY" smtClean="0"/>
              <a:pPr/>
              <a:t>‹#›</a:t>
            </a:fld>
            <a:endParaRPr lang="ar-SY"/>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pull dir="d"/>
  </p:transition>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857364"/>
            <a:ext cx="7354283" cy="2571768"/>
          </a:xfrm>
        </p:spPr>
        <p:txBody>
          <a:bodyPr>
            <a:normAutofit fontScale="90000"/>
          </a:bodyPr>
          <a:lstStyle/>
          <a:p>
            <a:pPr algn="ctr"/>
            <a:r>
              <a:rPr lang="ar-SY" sz="7200" i="1" u="sng" dirty="0" smtClean="0"/>
              <a:t>هوية المنظمة </a:t>
            </a:r>
            <a:r>
              <a:rPr lang="ar-SY" sz="7200" dirty="0" smtClean="0"/>
              <a:t>:</a:t>
            </a:r>
            <a:br>
              <a:rPr lang="ar-SY" sz="7200" dirty="0" smtClean="0"/>
            </a:br>
            <a:r>
              <a:rPr lang="ar-SY" sz="7200" dirty="0" smtClean="0"/>
              <a:t> </a:t>
            </a:r>
            <a:r>
              <a:rPr lang="ar-SY" sz="6000" dirty="0" smtClean="0"/>
              <a:t>الرسالة و الرؤية و القيم الحاكمة و الاهداف الاستراتيجية </a:t>
            </a:r>
            <a:endParaRPr lang="ar-SY" sz="60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dirty="0"/>
          </a:p>
        </p:txBody>
      </p:sp>
      <p:sp>
        <p:nvSpPr>
          <p:cNvPr id="3" name="Content Placeholder 2"/>
          <p:cNvSpPr>
            <a:spLocks noGrp="1"/>
          </p:cNvSpPr>
          <p:nvPr>
            <p:ph idx="1"/>
          </p:nvPr>
        </p:nvSpPr>
        <p:spPr/>
        <p:txBody>
          <a:bodyPr/>
          <a:lstStyle/>
          <a:p>
            <a:pPr algn="l">
              <a:buNone/>
            </a:pPr>
            <a:r>
              <a:rPr lang="en-US" dirty="0" smtClean="0"/>
              <a:t>This first step addresses the most fundamental questions about the organization:</a:t>
            </a:r>
          </a:p>
          <a:p>
            <a:endParaRPr lang="ar-SY" dirty="0"/>
          </a:p>
        </p:txBody>
      </p:sp>
      <p:pic>
        <p:nvPicPr>
          <p:cNvPr id="4" name="Picture 2"/>
          <p:cNvPicPr>
            <a:picLocks noChangeAspect="1" noChangeArrowheads="1"/>
          </p:cNvPicPr>
          <p:nvPr/>
        </p:nvPicPr>
        <p:blipFill>
          <a:blip r:embed="rId2"/>
          <a:srcRect/>
          <a:stretch>
            <a:fillRect/>
          </a:stretch>
        </p:blipFill>
        <p:spPr bwMode="auto">
          <a:xfrm>
            <a:off x="685800" y="2971800"/>
            <a:ext cx="7691867" cy="1600200"/>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74638"/>
            <a:ext cx="7790712" cy="1143000"/>
          </a:xfrm>
        </p:spPr>
        <p:txBody>
          <a:bodyPr>
            <a:noAutofit/>
          </a:bodyPr>
          <a:lstStyle/>
          <a:p>
            <a:pPr algn="r"/>
            <a:r>
              <a:rPr lang="ar-SY" sz="3600" dirty="0" smtClean="0"/>
              <a:t>يرى د.احمد ماهر في كتابه عن الادارة الاستراتيجية:</a:t>
            </a:r>
            <a:endParaRPr lang="ar-SY" sz="3600" dirty="0"/>
          </a:p>
        </p:txBody>
      </p:sp>
      <p:sp>
        <p:nvSpPr>
          <p:cNvPr id="3" name="Content Placeholder 2"/>
          <p:cNvSpPr>
            <a:spLocks noGrp="1"/>
          </p:cNvSpPr>
          <p:nvPr>
            <p:ph idx="1"/>
          </p:nvPr>
        </p:nvSpPr>
        <p:spPr>
          <a:xfrm>
            <a:off x="1435608" y="1428736"/>
            <a:ext cx="7498080" cy="4819664"/>
          </a:xfrm>
        </p:spPr>
        <p:txBody>
          <a:bodyPr/>
          <a:lstStyle/>
          <a:p>
            <a:endParaRPr lang="en-US" dirty="0" smtClean="0"/>
          </a:p>
          <a:p>
            <a:pPr rtl="0"/>
            <a:endParaRPr lang="en-US" dirty="0"/>
          </a:p>
        </p:txBody>
      </p:sp>
      <p:sp>
        <p:nvSpPr>
          <p:cNvPr id="14338" name="Rectangle 2"/>
          <p:cNvSpPr>
            <a:spLocks noChangeArrowheads="1"/>
          </p:cNvSpPr>
          <p:nvPr/>
        </p:nvSpPr>
        <p:spPr bwMode="auto">
          <a:xfrm>
            <a:off x="8959272"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Y"/>
          </a:p>
        </p:txBody>
      </p:sp>
      <p:graphicFrame>
        <p:nvGraphicFramePr>
          <p:cNvPr id="5" name="رسم تخطيطي 2"/>
          <p:cNvGraphicFramePr/>
          <p:nvPr/>
        </p:nvGraphicFramePr>
        <p:xfrm>
          <a:off x="2000232" y="1785926"/>
          <a:ext cx="5495925" cy="4552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39" name="Rectangle 3"/>
          <p:cNvSpPr>
            <a:spLocks noChangeArrowheads="1"/>
          </p:cNvSpPr>
          <p:nvPr/>
        </p:nvSpPr>
        <p:spPr bwMode="auto">
          <a:xfrm>
            <a:off x="8959272" y="501015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a:p>
        </p:txBody>
      </p:sp>
      <p:sp>
        <p:nvSpPr>
          <p:cNvPr id="3" name="Content Placeholder 2"/>
          <p:cNvSpPr>
            <a:spLocks noGrp="1"/>
          </p:cNvSpPr>
          <p:nvPr>
            <p:ph idx="1"/>
          </p:nvPr>
        </p:nvSpPr>
        <p:spPr/>
        <p:txBody>
          <a:bodyPr/>
          <a:lstStyle/>
          <a:p>
            <a:r>
              <a:rPr lang="ar-SY" dirty="0" smtClean="0"/>
              <a:t>و ان الاجابة على هذه التساؤلات الاساسية تساعد المديرين في تجنب خطر الوقوع في اشكالية التوجه باتجاهات متعددة في لحظة واحدة فعندما يفقد قائد السفينة بوصلة الملاحة تتساوى امامه الاتجاهات في عرض البحر</a:t>
            </a:r>
            <a:endParaRPr lang="ar-SY" dirty="0"/>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Y" dirty="0" smtClean="0"/>
              <a:t>كيف تتم كتابة رسالة المنظمة ؟؟</a:t>
            </a:r>
            <a:endParaRPr lang="ar-SY" dirty="0"/>
          </a:p>
        </p:txBody>
      </p:sp>
      <p:sp>
        <p:nvSpPr>
          <p:cNvPr id="3" name="Content Placeholder 2"/>
          <p:cNvSpPr>
            <a:spLocks noGrp="1"/>
          </p:cNvSpPr>
          <p:nvPr>
            <p:ph idx="1"/>
          </p:nvPr>
        </p:nvSpPr>
        <p:spPr>
          <a:xfrm>
            <a:off x="1285852" y="1571612"/>
            <a:ext cx="7498080" cy="4800600"/>
          </a:xfrm>
        </p:spPr>
        <p:txBody>
          <a:bodyPr>
            <a:normAutofit fontScale="92500" lnSpcReduction="20000"/>
          </a:bodyPr>
          <a:lstStyle/>
          <a:p>
            <a:pPr marL="514350" indent="-514350">
              <a:buFont typeface="+mj-lt"/>
              <a:buAutoNum type="arabicParenR"/>
            </a:pPr>
            <a:r>
              <a:rPr lang="ar-SY" dirty="0" smtClean="0"/>
              <a:t>يجب ان تحدد  الرسالة من هي المنظمة و ماذا تعمل و ماذا تنوي ان تعمل</a:t>
            </a:r>
          </a:p>
          <a:p>
            <a:pPr marL="514350" indent="-514350">
              <a:buFont typeface="+mj-lt"/>
              <a:buAutoNum type="arabicParenR"/>
            </a:pPr>
            <a:r>
              <a:rPr lang="ar-SY" dirty="0" smtClean="0"/>
              <a:t>الرسالة الفعالة هي التي يشارك فيها اعضاء المنظمة</a:t>
            </a:r>
          </a:p>
          <a:p>
            <a:pPr marL="514350" indent="-514350">
              <a:buFont typeface="+mj-lt"/>
              <a:buAutoNum type="arabicParenR"/>
            </a:pPr>
            <a:r>
              <a:rPr lang="ar-SY" dirty="0" smtClean="0"/>
              <a:t>احسن رسالة تتألف من 3 -4 سطور </a:t>
            </a:r>
          </a:p>
          <a:p>
            <a:pPr marL="514350" indent="-514350">
              <a:buFont typeface="+mj-lt"/>
              <a:buAutoNum type="arabicParenR"/>
            </a:pPr>
            <a:r>
              <a:rPr lang="ar-SY" dirty="0" smtClean="0"/>
              <a:t>تجنب استخدام عبارات مثل شركتنا عظيمة او جودة منتجاتنا عظيمة </a:t>
            </a:r>
          </a:p>
          <a:p>
            <a:pPr marL="514350" indent="-514350">
              <a:buFont typeface="+mj-lt"/>
              <a:buAutoNum type="arabicParenR"/>
            </a:pPr>
            <a:r>
              <a:rPr lang="ar-SY" dirty="0" smtClean="0"/>
              <a:t>تاكد ان الرسالة تخص المنظمة وحدها دون المنافسين</a:t>
            </a:r>
          </a:p>
          <a:p>
            <a:pPr marL="514350" indent="-514350">
              <a:buFont typeface="+mj-lt"/>
              <a:buAutoNum type="arabicParenR"/>
            </a:pPr>
            <a:r>
              <a:rPr lang="ar-SY" dirty="0" smtClean="0"/>
              <a:t>تأكد أن الشركة تعتقد فعلا في رسالتها</a:t>
            </a:r>
          </a:p>
          <a:p>
            <a:pPr marL="514350" indent="-514350">
              <a:buFont typeface="+mj-lt"/>
              <a:buAutoNum type="arabicParenR"/>
            </a:pPr>
            <a:r>
              <a:rPr lang="ar-SY" dirty="0" smtClean="0"/>
              <a:t>يجب مراعاة أن تكون الرسالة عبارة عن خليط بين شعار المنظمة و جملة ملخصة كافية للدلالة عن المنظمة و تتم قراءتها في دقيقة واحدة على الاكثر </a:t>
            </a:r>
            <a:endParaRPr lang="ar-SY"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dirty="0" smtClean="0"/>
              <a:t>أشكال الرسالة :</a:t>
            </a:r>
            <a:endParaRPr lang="ar-SY" dirty="0"/>
          </a:p>
        </p:txBody>
      </p:sp>
      <p:sp>
        <p:nvSpPr>
          <p:cNvPr id="3" name="Content Placeholder 2"/>
          <p:cNvSpPr>
            <a:spLocks noGrp="1"/>
          </p:cNvSpPr>
          <p:nvPr>
            <p:ph idx="1"/>
          </p:nvPr>
        </p:nvSpPr>
        <p:spPr/>
        <p:txBody>
          <a:bodyPr/>
          <a:lstStyle/>
          <a:p>
            <a:r>
              <a:rPr lang="ar-SY" dirty="0" smtClean="0"/>
              <a:t>تتراوح الرسائل بين : رسائل غير واضحة , و رسائل عامة جدا و رسائل محددة جيدا </a:t>
            </a:r>
          </a:p>
          <a:p>
            <a:r>
              <a:rPr lang="ar-SY" dirty="0" smtClean="0"/>
              <a:t>أمثلة:</a:t>
            </a:r>
          </a:p>
          <a:p>
            <a:r>
              <a:rPr lang="ar-SY" dirty="0" smtClean="0"/>
              <a:t>” المنظمة تريد البقاء ”  </a:t>
            </a:r>
          </a:p>
          <a:p>
            <a:r>
              <a:rPr lang="ar-SY" dirty="0" smtClean="0"/>
              <a:t>” اكثر ما تركز المنظمة عليه هو الربح ”</a:t>
            </a:r>
          </a:p>
          <a:p>
            <a:r>
              <a:rPr lang="ar-SY" dirty="0" smtClean="0"/>
              <a:t>”رسالتنا هي تحسين ربحية المنظمة ”</a:t>
            </a:r>
          </a:p>
          <a:p>
            <a:r>
              <a:rPr lang="ar-SY" dirty="0" smtClean="0"/>
              <a:t>” نريد ان نفتح فرع او محل جديد للمنشأة ”</a:t>
            </a:r>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Y" dirty="0" smtClean="0"/>
              <a:t>امثلة على رسائل و اضحة و محددة جيدا :</a:t>
            </a:r>
            <a:endParaRPr lang="ar-SY" dirty="0"/>
          </a:p>
        </p:txBody>
      </p:sp>
      <p:sp>
        <p:nvSpPr>
          <p:cNvPr id="3" name="Content Placeholder 2"/>
          <p:cNvSpPr>
            <a:spLocks noGrp="1"/>
          </p:cNvSpPr>
          <p:nvPr>
            <p:ph idx="1"/>
          </p:nvPr>
        </p:nvSpPr>
        <p:spPr/>
        <p:txBody>
          <a:bodyPr>
            <a:normAutofit fontScale="92500" lnSpcReduction="20000"/>
          </a:bodyPr>
          <a:lstStyle/>
          <a:p>
            <a:pPr algn="l">
              <a:buNone/>
            </a:pPr>
            <a:r>
              <a:rPr lang="en-US" b="1" dirty="0" smtClean="0"/>
              <a:t> McCormick &amp; Company Inc.: “The primary mission of McCormick &amp; Company Inc. is to expand </a:t>
            </a:r>
            <a:r>
              <a:rPr lang="en-US" dirty="0" smtClean="0"/>
              <a:t>its worldwide leadership position in the spice, seasoning, and flavoring market.”</a:t>
            </a:r>
            <a:endParaRPr lang="ar-SA" dirty="0" smtClean="0"/>
          </a:p>
          <a:p>
            <a:r>
              <a:rPr lang="ar-SY" dirty="0" smtClean="0"/>
              <a:t>وول مارت :  ”إعطاء الطبقة الشعبية فرصة لشراء ما يشتريه الأغنياء ”</a:t>
            </a:r>
          </a:p>
          <a:p>
            <a:r>
              <a:rPr lang="en-US" dirty="0" smtClean="0"/>
              <a:t>South West Air Lines </a:t>
            </a:r>
            <a:r>
              <a:rPr lang="ar-SY" dirty="0" smtClean="0"/>
              <a:t> : رسالتنا هي توفير أعلى جودة على الاطلاق و خدمة المستهلك بطريقة تتسم بالدفء و الصداقة و الفخر الشخصي و المؤسسي </a:t>
            </a:r>
          </a:p>
          <a:p>
            <a:r>
              <a:rPr lang="en-US" dirty="0" smtClean="0"/>
              <a:t>3m </a:t>
            </a:r>
            <a:r>
              <a:rPr lang="ar-SY" dirty="0" smtClean="0"/>
              <a:t>: تقديم حلول مبتكرة للمشاكل الغير قابلة للحل</a:t>
            </a:r>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357292" y="1071547"/>
            <a:ext cx="7286649" cy="5362585"/>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Y"/>
          </a:p>
        </p:txBody>
      </p:sp>
      <p:sp>
        <p:nvSpPr>
          <p:cNvPr id="37891" name="Oval 3"/>
          <p:cNvSpPr>
            <a:spLocks noChangeArrowheads="1"/>
          </p:cNvSpPr>
          <p:nvPr/>
        </p:nvSpPr>
        <p:spPr bwMode="auto">
          <a:xfrm>
            <a:off x="3428994" y="1357298"/>
            <a:ext cx="3228975" cy="1752600"/>
          </a:xfrm>
          <a:prstGeom prst="ellipse">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
        <p:nvSpPr>
          <p:cNvPr id="37893" name="Rectangle 5"/>
          <p:cNvSpPr>
            <a:spLocks noChangeArrowheads="1"/>
          </p:cNvSpPr>
          <p:nvPr/>
        </p:nvSpPr>
        <p:spPr bwMode="auto">
          <a:xfrm>
            <a:off x="3643308" y="1857365"/>
            <a:ext cx="2790825" cy="371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Y" sz="2000" b="0" i="0" u="none" strike="noStrike" cap="none" normalizeH="0" baseline="0" dirty="0" smtClean="0">
                <a:ln>
                  <a:noFill/>
                </a:ln>
                <a:solidFill>
                  <a:srgbClr val="17365D"/>
                </a:solidFill>
                <a:effectLst/>
                <a:latin typeface="Arial" pitchFamily="34" charset="0"/>
                <a:ea typeface="Arial" pitchFamily="34" charset="0"/>
                <a:cs typeface="Arial" pitchFamily="34" charset="0"/>
              </a:rPr>
              <a:t>الرؤية</a:t>
            </a:r>
            <a:endParaRPr kumimoji="0" lang="ar-SY"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4" name="Rectangle 6"/>
          <p:cNvSpPr>
            <a:spLocks noChangeArrowheads="1"/>
          </p:cNvSpPr>
          <p:nvPr/>
        </p:nvSpPr>
        <p:spPr bwMode="auto">
          <a:xfrm>
            <a:off x="3643308" y="2285993"/>
            <a:ext cx="2790825" cy="371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Y" sz="2000" b="0" i="0" u="none" strike="noStrike" cap="none" normalizeH="0" baseline="0" smtClean="0">
                <a:ln>
                  <a:noFill/>
                </a:ln>
                <a:solidFill>
                  <a:srgbClr val="548DD4"/>
                </a:solidFill>
                <a:effectLst/>
                <a:latin typeface="Arial" pitchFamily="34" charset="0"/>
                <a:ea typeface="Arial" pitchFamily="34" charset="0"/>
                <a:cs typeface="Arial" pitchFamily="34" charset="0"/>
              </a:rPr>
              <a:t>الرسالة</a:t>
            </a: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7895" name="AutoShape 7"/>
          <p:cNvCxnSpPr>
            <a:cxnSpLocks noChangeShapeType="1"/>
          </p:cNvCxnSpPr>
          <p:nvPr/>
        </p:nvCxnSpPr>
        <p:spPr bwMode="auto">
          <a:xfrm rot="5400000">
            <a:off x="2285985" y="2643182"/>
            <a:ext cx="1285884" cy="1143008"/>
          </a:xfrm>
          <a:prstGeom prst="straightConnector1">
            <a:avLst/>
          </a:prstGeom>
          <a:noFill/>
          <a:ln w="9525">
            <a:solidFill>
              <a:srgbClr val="000000"/>
            </a:solidFill>
            <a:round/>
            <a:headEnd/>
            <a:tailEnd/>
          </a:ln>
        </p:spPr>
      </p:cxnSp>
      <p:cxnSp>
        <p:nvCxnSpPr>
          <p:cNvPr id="37896" name="AutoShape 8"/>
          <p:cNvCxnSpPr>
            <a:cxnSpLocks noChangeShapeType="1"/>
          </p:cNvCxnSpPr>
          <p:nvPr/>
        </p:nvCxnSpPr>
        <p:spPr bwMode="auto">
          <a:xfrm rot="5400000">
            <a:off x="3000365" y="3643314"/>
            <a:ext cx="1785950" cy="357191"/>
          </a:xfrm>
          <a:prstGeom prst="straightConnector1">
            <a:avLst/>
          </a:prstGeom>
          <a:noFill/>
          <a:ln w="9525">
            <a:solidFill>
              <a:srgbClr val="000000"/>
            </a:solidFill>
            <a:round/>
            <a:headEnd/>
            <a:tailEnd/>
          </a:ln>
        </p:spPr>
      </p:cxnSp>
      <p:cxnSp>
        <p:nvCxnSpPr>
          <p:cNvPr id="37897" name="AutoShape 9"/>
          <p:cNvCxnSpPr>
            <a:cxnSpLocks noChangeShapeType="1"/>
          </p:cNvCxnSpPr>
          <p:nvPr/>
        </p:nvCxnSpPr>
        <p:spPr bwMode="auto">
          <a:xfrm rot="16200000" flipH="1">
            <a:off x="4857752" y="3571876"/>
            <a:ext cx="1500198" cy="500067"/>
          </a:xfrm>
          <a:prstGeom prst="straightConnector1">
            <a:avLst/>
          </a:prstGeom>
          <a:noFill/>
          <a:ln w="9525">
            <a:solidFill>
              <a:srgbClr val="000000"/>
            </a:solidFill>
            <a:round/>
            <a:headEnd/>
            <a:tailEnd/>
          </a:ln>
        </p:spPr>
      </p:cxnSp>
      <p:cxnSp>
        <p:nvCxnSpPr>
          <p:cNvPr id="37898" name="AutoShape 10"/>
          <p:cNvCxnSpPr>
            <a:cxnSpLocks noChangeShapeType="1"/>
          </p:cNvCxnSpPr>
          <p:nvPr/>
        </p:nvCxnSpPr>
        <p:spPr bwMode="auto">
          <a:xfrm rot="16200000" flipH="1">
            <a:off x="6322231" y="2750339"/>
            <a:ext cx="1285884" cy="928695"/>
          </a:xfrm>
          <a:prstGeom prst="straightConnector1">
            <a:avLst/>
          </a:prstGeom>
          <a:noFill/>
          <a:ln w="9525">
            <a:solidFill>
              <a:srgbClr val="000000"/>
            </a:solidFill>
            <a:round/>
            <a:headEnd/>
            <a:tailEnd/>
          </a:ln>
        </p:spPr>
      </p:cxnSp>
      <p:sp>
        <p:nvSpPr>
          <p:cNvPr id="37900" name="Rectangle 12"/>
          <p:cNvSpPr>
            <a:spLocks noChangeArrowheads="1"/>
          </p:cNvSpPr>
          <p:nvPr/>
        </p:nvSpPr>
        <p:spPr bwMode="auto">
          <a:xfrm>
            <a:off x="7215207" y="3857628"/>
            <a:ext cx="619125" cy="742950"/>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Y" sz="2000" b="0" i="0" u="none" strike="noStrike" cap="none" normalizeH="0" baseline="0" smtClean="0">
                <a:ln>
                  <a:noFill/>
                </a:ln>
                <a:solidFill>
                  <a:srgbClr val="215868"/>
                </a:solidFill>
                <a:effectLst/>
                <a:latin typeface="Arial" pitchFamily="34" charset="0"/>
                <a:ea typeface="Arial" pitchFamily="34" charset="0"/>
                <a:cs typeface="Arial" pitchFamily="34" charset="0"/>
              </a:rPr>
              <a:t>غاية 1</a:t>
            </a: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
        <p:nvSpPr>
          <p:cNvPr id="37901" name="Rectangle 13"/>
          <p:cNvSpPr>
            <a:spLocks noChangeArrowheads="1"/>
          </p:cNvSpPr>
          <p:nvPr/>
        </p:nvSpPr>
        <p:spPr bwMode="auto">
          <a:xfrm>
            <a:off x="5500695" y="3929066"/>
            <a:ext cx="619125" cy="742950"/>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Y" sz="2000" b="0" i="0" u="none" strike="noStrike" cap="none" normalizeH="0" baseline="0" dirty="0" smtClean="0">
                <a:ln>
                  <a:noFill/>
                </a:ln>
                <a:solidFill>
                  <a:srgbClr val="215868"/>
                </a:solidFill>
                <a:effectLst/>
                <a:latin typeface="Arial" pitchFamily="34" charset="0"/>
                <a:ea typeface="Arial" pitchFamily="34" charset="0"/>
                <a:cs typeface="Arial" pitchFamily="34" charset="0"/>
              </a:rPr>
              <a:t>غاية 2</a:t>
            </a:r>
            <a:endParaRPr kumimoji="0" lang="ar-SY"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02" name="Rectangle 14"/>
          <p:cNvSpPr>
            <a:spLocks noChangeArrowheads="1"/>
          </p:cNvSpPr>
          <p:nvPr/>
        </p:nvSpPr>
        <p:spPr bwMode="auto">
          <a:xfrm>
            <a:off x="3428992" y="4071942"/>
            <a:ext cx="619125" cy="742950"/>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Y" sz="2000" b="0" i="0" u="none" strike="noStrike" cap="none" normalizeH="0" baseline="0" smtClean="0">
                <a:ln>
                  <a:noFill/>
                </a:ln>
                <a:solidFill>
                  <a:srgbClr val="215868"/>
                </a:solidFill>
                <a:effectLst/>
                <a:latin typeface="Arial" pitchFamily="34" charset="0"/>
                <a:ea typeface="Arial" pitchFamily="34" charset="0"/>
                <a:cs typeface="Arial" pitchFamily="34" charset="0"/>
              </a:rPr>
              <a:t>غاية</a:t>
            </a:r>
            <a:r>
              <a:rPr kumimoji="0" lang="ar-SY" sz="2000" b="0" i="0" u="none" strike="noStrike" cap="none" normalizeH="0" baseline="0" smtClean="0">
                <a:ln>
                  <a:noFill/>
                </a:ln>
                <a:solidFill>
                  <a:schemeClr val="tx1"/>
                </a:solidFill>
                <a:effectLst/>
                <a:latin typeface="Arial" pitchFamily="34" charset="0"/>
                <a:ea typeface="Arial" pitchFamily="34" charset="0"/>
                <a:cs typeface="Arial" pitchFamily="34" charset="0"/>
              </a:rPr>
              <a:t> </a:t>
            </a:r>
            <a:r>
              <a:rPr kumimoji="0" lang="ar-SY" sz="2000" b="0" i="0" u="none" strike="noStrike" cap="none" normalizeH="0" baseline="0" smtClean="0">
                <a:ln>
                  <a:noFill/>
                </a:ln>
                <a:solidFill>
                  <a:srgbClr val="215868"/>
                </a:solidFill>
                <a:effectLst/>
                <a:latin typeface="Arial" pitchFamily="34" charset="0"/>
                <a:ea typeface="Arial" pitchFamily="34" charset="0"/>
                <a:cs typeface="Arial" pitchFamily="34" charset="0"/>
              </a:rPr>
              <a:t>3</a:t>
            </a: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
        <p:nvSpPr>
          <p:cNvPr id="37903" name="Rectangle 15"/>
          <p:cNvSpPr>
            <a:spLocks noChangeArrowheads="1"/>
          </p:cNvSpPr>
          <p:nvPr/>
        </p:nvSpPr>
        <p:spPr bwMode="auto">
          <a:xfrm>
            <a:off x="2000232" y="3714752"/>
            <a:ext cx="619125" cy="742950"/>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Y" sz="2000" b="0" i="0" u="none" strike="noStrike" cap="none" normalizeH="0" baseline="0" smtClean="0">
                <a:ln>
                  <a:noFill/>
                </a:ln>
                <a:solidFill>
                  <a:srgbClr val="215868"/>
                </a:solidFill>
                <a:effectLst/>
                <a:latin typeface="Arial" pitchFamily="34" charset="0"/>
                <a:ea typeface="Arial" pitchFamily="34" charset="0"/>
                <a:cs typeface="Arial" pitchFamily="34" charset="0"/>
              </a:rPr>
              <a:t>غاية</a:t>
            </a:r>
            <a:r>
              <a:rPr kumimoji="0" lang="ar-SY" sz="2000" b="0" i="0" u="none" strike="noStrike" cap="none" normalizeH="0" baseline="0" smtClean="0">
                <a:ln>
                  <a:noFill/>
                </a:ln>
                <a:solidFill>
                  <a:schemeClr val="tx1"/>
                </a:solidFill>
                <a:effectLst/>
                <a:latin typeface="Arial" pitchFamily="34" charset="0"/>
                <a:ea typeface="Arial" pitchFamily="34" charset="0"/>
                <a:cs typeface="Arial" pitchFamily="34" charset="0"/>
              </a:rPr>
              <a:t> </a:t>
            </a:r>
            <a:r>
              <a:rPr kumimoji="0" lang="ar-SY" sz="2000" b="0" i="0" u="none" strike="noStrike" cap="none" normalizeH="0" baseline="0" smtClean="0">
                <a:ln>
                  <a:noFill/>
                </a:ln>
                <a:solidFill>
                  <a:srgbClr val="215868"/>
                </a:solidFill>
                <a:effectLst/>
                <a:latin typeface="Arial" pitchFamily="34" charset="0"/>
                <a:ea typeface="Arial" pitchFamily="34" charset="0"/>
                <a:cs typeface="Arial" pitchFamily="34" charset="0"/>
              </a:rPr>
              <a:t>4</a:t>
            </a: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
        <p:nvSpPr>
          <p:cNvPr id="37904" name="Rectangle 16"/>
          <p:cNvSpPr>
            <a:spLocks noChangeArrowheads="1"/>
          </p:cNvSpPr>
          <p:nvPr/>
        </p:nvSpPr>
        <p:spPr bwMode="auto">
          <a:xfrm>
            <a:off x="2500299" y="5643578"/>
            <a:ext cx="5114925" cy="609600"/>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Y" sz="2000" b="0" i="0" u="none" strike="noStrike" cap="none" normalizeH="0" baseline="0" smtClean="0">
                <a:ln>
                  <a:noFill/>
                </a:ln>
                <a:solidFill>
                  <a:srgbClr val="244061"/>
                </a:solidFill>
                <a:effectLst/>
                <a:latin typeface="Arial" pitchFamily="34" charset="0"/>
                <a:ea typeface="Arial" pitchFamily="34" charset="0"/>
                <a:cs typeface="Arial" pitchFamily="34" charset="0"/>
              </a:rPr>
              <a:t>الأهداف</a:t>
            </a: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6" name="Straight Connector 15"/>
          <p:cNvCxnSpPr>
            <a:stCxn id="37900" idx="2"/>
          </p:cNvCxnSpPr>
          <p:nvPr/>
        </p:nvCxnSpPr>
        <p:spPr>
          <a:xfrm rot="5400000">
            <a:off x="7205678" y="4895858"/>
            <a:ext cx="614372"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7608115" y="4750603"/>
            <a:ext cx="42862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7036611" y="4750603"/>
            <a:ext cx="42862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37901" idx="2"/>
          </p:cNvCxnSpPr>
          <p:nvPr/>
        </p:nvCxnSpPr>
        <p:spPr>
          <a:xfrm rot="5400000">
            <a:off x="5562604" y="4895858"/>
            <a:ext cx="471496" cy="23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5857884" y="4714884"/>
            <a:ext cx="428628"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322099" y="4750603"/>
            <a:ext cx="42862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37902" idx="2"/>
            <a:endCxn id="37902" idx="2"/>
          </p:cNvCxnSpPr>
          <p:nvPr/>
        </p:nvCxnSpPr>
        <p:spPr>
          <a:xfrm rot="5400000">
            <a:off x="3738555" y="4814892"/>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37902" idx="2"/>
          </p:cNvCxnSpPr>
          <p:nvPr/>
        </p:nvCxnSpPr>
        <p:spPr>
          <a:xfrm rot="5400000">
            <a:off x="3490902" y="5038735"/>
            <a:ext cx="471496" cy="23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21901" y="4893479"/>
            <a:ext cx="285752"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250397" y="4964917"/>
            <a:ext cx="428628"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7903" idx="2"/>
          </p:cNvCxnSpPr>
          <p:nvPr/>
        </p:nvCxnSpPr>
        <p:spPr>
          <a:xfrm rot="5400000">
            <a:off x="2062142" y="4681545"/>
            <a:ext cx="471496" cy="23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7903" idx="2"/>
          </p:cNvCxnSpPr>
          <p:nvPr/>
        </p:nvCxnSpPr>
        <p:spPr>
          <a:xfrm rot="16200000" flipH="1">
            <a:off x="2276455" y="4491041"/>
            <a:ext cx="400058" cy="333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7903" idx="2"/>
          </p:cNvCxnSpPr>
          <p:nvPr/>
        </p:nvCxnSpPr>
        <p:spPr>
          <a:xfrm rot="5400000">
            <a:off x="1954985" y="4502950"/>
            <a:ext cx="400058" cy="309563"/>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7786710" y="5000636"/>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46" name="Oval 45"/>
          <p:cNvSpPr/>
          <p:nvPr/>
        </p:nvSpPr>
        <p:spPr>
          <a:xfrm>
            <a:off x="7429520" y="5143512"/>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47" name="Oval 46"/>
          <p:cNvSpPr/>
          <p:nvPr/>
        </p:nvSpPr>
        <p:spPr>
          <a:xfrm>
            <a:off x="7000892" y="5000636"/>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48" name="Oval 47"/>
          <p:cNvSpPr/>
          <p:nvPr/>
        </p:nvSpPr>
        <p:spPr>
          <a:xfrm>
            <a:off x="6072198" y="5000636"/>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49" name="Oval 48"/>
          <p:cNvSpPr/>
          <p:nvPr/>
        </p:nvSpPr>
        <p:spPr>
          <a:xfrm>
            <a:off x="5643570" y="5143512"/>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50" name="Oval 49"/>
          <p:cNvSpPr/>
          <p:nvPr/>
        </p:nvSpPr>
        <p:spPr>
          <a:xfrm>
            <a:off x="5286380" y="5000636"/>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51" name="Oval 50"/>
          <p:cNvSpPr/>
          <p:nvPr/>
        </p:nvSpPr>
        <p:spPr>
          <a:xfrm>
            <a:off x="4071934" y="5072074"/>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52" name="Oval 51"/>
          <p:cNvSpPr/>
          <p:nvPr/>
        </p:nvSpPr>
        <p:spPr>
          <a:xfrm>
            <a:off x="3643306" y="5286388"/>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53" name="Oval 52"/>
          <p:cNvSpPr/>
          <p:nvPr/>
        </p:nvSpPr>
        <p:spPr>
          <a:xfrm>
            <a:off x="3214678" y="5143512"/>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54" name="Oval 53"/>
          <p:cNvSpPr/>
          <p:nvPr/>
        </p:nvSpPr>
        <p:spPr>
          <a:xfrm>
            <a:off x="2143108" y="4929198"/>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55" name="Oval 54"/>
          <p:cNvSpPr/>
          <p:nvPr/>
        </p:nvSpPr>
        <p:spPr>
          <a:xfrm>
            <a:off x="2571736" y="4786322"/>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
        <p:nvSpPr>
          <p:cNvPr id="56" name="Oval 55"/>
          <p:cNvSpPr/>
          <p:nvPr/>
        </p:nvSpPr>
        <p:spPr>
          <a:xfrm>
            <a:off x="1857356" y="4714884"/>
            <a:ext cx="214314"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Y" dirty="0" smtClean="0"/>
              <a:t>القيم الاستراتيجية و الالتزامات الاساسية الحاكمة :</a:t>
            </a:r>
            <a:endParaRPr lang="ar-SY" dirty="0"/>
          </a:p>
        </p:txBody>
      </p:sp>
      <p:sp>
        <p:nvSpPr>
          <p:cNvPr id="3" name="Content Placeholder 2"/>
          <p:cNvSpPr>
            <a:spLocks noGrp="1"/>
          </p:cNvSpPr>
          <p:nvPr>
            <p:ph idx="1"/>
          </p:nvPr>
        </p:nvSpPr>
        <p:spPr/>
        <p:txBody>
          <a:bodyPr>
            <a:normAutofit lnSpcReduction="10000"/>
          </a:bodyPr>
          <a:lstStyle/>
          <a:p>
            <a:r>
              <a:rPr lang="ar-SY" dirty="0" smtClean="0"/>
              <a:t>و هي مجموعة المبادئ و الاسس العامة الحاكمة لاعمال المنظمة و تفاعلاتها مع مختلف القوى و الاطراف الاساسية التي تتعامل و تعمل معها </a:t>
            </a:r>
          </a:p>
          <a:p>
            <a:r>
              <a:rPr lang="ar-SY" dirty="0" smtClean="0"/>
              <a:t>وتبرز القيم المشتركة و الالتزامات الاساسية ماهو متوقع من الاطراف الرئيسية و المحورية في حياة المنظمة مثل العاملين و الادارة و الموردين</a:t>
            </a:r>
          </a:p>
          <a:p>
            <a:r>
              <a:rPr lang="ar-SY" dirty="0" smtClean="0"/>
              <a:t>و تتضمن : الجودة , الابتكار , الحرية , الشفافية....</a:t>
            </a:r>
          </a:p>
          <a:p>
            <a:r>
              <a:rPr lang="ar-SY" dirty="0" smtClean="0"/>
              <a:t>و تلعب دور الضوابط التي تحكم علاقة المنظمة بالاطراف الاخرى وتضبط نصرفاتها و قرارتها بسبب الالتزام بهذه الضوابط  </a:t>
            </a:r>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1" y="274639"/>
            <a:ext cx="8143932" cy="868346"/>
          </a:xfrm>
        </p:spPr>
        <p:txBody>
          <a:bodyPr>
            <a:normAutofit fontScale="90000"/>
          </a:bodyPr>
          <a:lstStyle/>
          <a:p>
            <a:pPr algn="r"/>
            <a:r>
              <a:rPr lang="ar-SY" dirty="0" smtClean="0"/>
              <a:t>القيم الإستراتيجية والالتزامات الأساسية الحاكمة:</a:t>
            </a:r>
            <a:endParaRPr lang="ar-SY" dirty="0"/>
          </a:p>
        </p:txBody>
      </p:sp>
      <p:graphicFrame>
        <p:nvGraphicFramePr>
          <p:cNvPr id="4" name="رسم تخطيطي 1"/>
          <p:cNvGraphicFramePr/>
          <p:nvPr/>
        </p:nvGraphicFramePr>
        <p:xfrm>
          <a:off x="1357290" y="1428736"/>
          <a:ext cx="7500991"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Y" dirty="0" smtClean="0"/>
              <a:t>الاطراف المستفيدة من المنظمة و المتعاونة معها:</a:t>
            </a:r>
            <a:endParaRPr lang="ar-SY" dirty="0"/>
          </a:p>
        </p:txBody>
      </p:sp>
      <p:sp>
        <p:nvSpPr>
          <p:cNvPr id="3" name="Content Placeholder 2"/>
          <p:cNvSpPr>
            <a:spLocks noGrp="1"/>
          </p:cNvSpPr>
          <p:nvPr>
            <p:ph idx="1"/>
          </p:nvPr>
        </p:nvSpPr>
        <p:spPr>
          <a:scene3d>
            <a:camera prst="orthographicFront"/>
            <a:lightRig rig="threePt" dir="t"/>
          </a:scene3d>
          <a:sp3d>
            <a:bevelT prst="relaxedInset"/>
          </a:sp3d>
        </p:spPr>
        <p:txBody>
          <a:bodyPr>
            <a:normAutofit/>
          </a:bodyPr>
          <a:lstStyle/>
          <a:p>
            <a:r>
              <a:rPr lang="ar-SY" dirty="0" smtClean="0"/>
              <a:t>من المفيد تحديد جميع المنتفعين بهدف تحديد معايير نجاحهم  و تحويل هذا الى اهداف معيارية</a:t>
            </a:r>
          </a:p>
          <a:p>
            <a:pPr>
              <a:buNone/>
            </a:pPr>
            <a:r>
              <a:rPr lang="ar-SY" dirty="0" smtClean="0"/>
              <a:t>لابد من تحديد الاساليب التي تستخدمها المنظمات لتجميع معلومات و بيانات و رؤى هذه الاطراف و احتياجاتها و توقعاتها و مستوى رضاها</a:t>
            </a:r>
          </a:p>
          <a:p>
            <a:r>
              <a:rPr lang="ar-SY" dirty="0" smtClean="0"/>
              <a:t>يقسم كتابنا هذه الاطراف الى :</a:t>
            </a:r>
          </a:p>
          <a:p>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dirty="0"/>
          </a:p>
        </p:txBody>
      </p:sp>
      <p:pic>
        <p:nvPicPr>
          <p:cNvPr id="4" name="Picture 2"/>
          <p:cNvPicPr>
            <a:picLocks noGrp="1" noChangeAspect="1" noChangeArrowheads="1"/>
          </p:cNvPicPr>
          <p:nvPr>
            <p:ph idx="1"/>
          </p:nvPr>
        </p:nvPicPr>
        <p:blipFill>
          <a:blip r:embed="rId2"/>
          <a:srcRect/>
          <a:stretch>
            <a:fillRect/>
          </a:stretch>
        </p:blipFill>
        <p:spPr bwMode="auto">
          <a:xfrm>
            <a:off x="357159" y="1571612"/>
            <a:ext cx="8643997" cy="3643338"/>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2"/>
          <p:cNvGraphicFramePr/>
          <p:nvPr/>
        </p:nvGraphicFramePr>
        <p:xfrm>
          <a:off x="1000101" y="571480"/>
          <a:ext cx="7072361"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dirty="0" smtClean="0"/>
              <a:t>نموذج مربع الفائدة :</a:t>
            </a:r>
            <a:endParaRPr lang="ar-SY" dirty="0"/>
          </a:p>
        </p:txBody>
      </p:sp>
      <p:graphicFrame>
        <p:nvGraphicFramePr>
          <p:cNvPr id="5" name="Table 4"/>
          <p:cNvGraphicFramePr>
            <a:graphicFrameLocks noGrp="1"/>
          </p:cNvGraphicFramePr>
          <p:nvPr/>
        </p:nvGraphicFramePr>
        <p:xfrm>
          <a:off x="2571736" y="2071678"/>
          <a:ext cx="4598835" cy="4064000"/>
        </p:xfrm>
        <a:graphic>
          <a:graphicData uri="http://schemas.openxmlformats.org/drawingml/2006/table">
            <a:tbl>
              <a:tblPr rtl="1"/>
              <a:tblGrid>
                <a:gridCol w="2325523"/>
                <a:gridCol w="2273312"/>
              </a:tblGrid>
              <a:tr h="1948238">
                <a:tc>
                  <a:txBody>
                    <a:bodyPr/>
                    <a:lstStyle/>
                    <a:p>
                      <a:pPr marL="342900" lvl="0" indent="-342900" algn="ctr" rtl="1">
                        <a:lnSpc>
                          <a:spcPct val="115000"/>
                        </a:lnSpc>
                        <a:spcAft>
                          <a:spcPts val="0"/>
                        </a:spcAft>
                        <a:buFont typeface="Wingdings"/>
                        <a:buChar char=""/>
                      </a:pPr>
                      <a:r>
                        <a:rPr lang="en-US" sz="2300" dirty="0">
                          <a:latin typeface="Calibri"/>
                          <a:ea typeface="Calibri"/>
                          <a:cs typeface="Arial"/>
                        </a:rPr>
                        <a:t>Manage   closely</a:t>
                      </a:r>
                      <a:endParaRPr lang="en-US" sz="1100" dirty="0">
                        <a:latin typeface="Calibri"/>
                        <a:ea typeface="Calibri"/>
                        <a:cs typeface="Arial"/>
                      </a:endParaRPr>
                    </a:p>
                  </a:txBody>
                  <a:tcPr marL="67009" marR="67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342900" lvl="0" indent="-342900" algn="ctr" rtl="1">
                        <a:lnSpc>
                          <a:spcPct val="115000"/>
                        </a:lnSpc>
                        <a:spcAft>
                          <a:spcPts val="0"/>
                        </a:spcAft>
                        <a:buFont typeface="Wingdings"/>
                        <a:buChar char=""/>
                      </a:pPr>
                      <a:r>
                        <a:rPr lang="en-US" sz="2300" smtClean="0">
                          <a:latin typeface="Calibri"/>
                          <a:ea typeface="Calibri"/>
                          <a:cs typeface="Arial"/>
                        </a:rPr>
                        <a:t>Keep   satisfied</a:t>
                      </a:r>
                      <a:endParaRPr lang="en-US" sz="1100">
                        <a:latin typeface="Calibri"/>
                        <a:ea typeface="Calibri"/>
                        <a:cs typeface="Arial"/>
                      </a:endParaRPr>
                    </a:p>
                  </a:txBody>
                  <a:tcPr marL="67009" marR="67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115762">
                <a:tc>
                  <a:txBody>
                    <a:bodyPr/>
                    <a:lstStyle/>
                    <a:p>
                      <a:pPr marL="342900" lvl="0" indent="-342900" algn="ctr" rtl="1">
                        <a:lnSpc>
                          <a:spcPct val="115000"/>
                        </a:lnSpc>
                        <a:spcAft>
                          <a:spcPts val="0"/>
                        </a:spcAft>
                        <a:buFont typeface="Wingdings"/>
                        <a:buChar char=""/>
                      </a:pPr>
                      <a:r>
                        <a:rPr lang="en-US" sz="2300">
                          <a:latin typeface="Calibri"/>
                          <a:ea typeface="Calibri"/>
                          <a:cs typeface="Arial"/>
                        </a:rPr>
                        <a:t>Keep  informed</a:t>
                      </a:r>
                      <a:endParaRPr lang="en-US" sz="1100">
                        <a:latin typeface="Calibri"/>
                        <a:ea typeface="Calibri"/>
                        <a:cs typeface="Arial"/>
                      </a:endParaRPr>
                    </a:p>
                  </a:txBody>
                  <a:tcPr marL="67009" marR="67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342900" lvl="0" indent="-342900" algn="ctr" rtl="1">
                        <a:lnSpc>
                          <a:spcPct val="115000"/>
                        </a:lnSpc>
                        <a:spcAft>
                          <a:spcPts val="0"/>
                        </a:spcAft>
                        <a:buFont typeface="Wingdings"/>
                        <a:buChar char=""/>
                      </a:pPr>
                      <a:r>
                        <a:rPr lang="en-US" sz="2300" dirty="0" smtClean="0">
                          <a:latin typeface="Calibri"/>
                          <a:ea typeface="Calibri"/>
                          <a:cs typeface="Arial"/>
                        </a:rPr>
                        <a:t>monitor</a:t>
                      </a:r>
                      <a:endParaRPr lang="en-US" sz="1100" dirty="0">
                        <a:latin typeface="Calibri"/>
                        <a:ea typeface="Calibri"/>
                        <a:cs typeface="Arial"/>
                      </a:endParaRPr>
                    </a:p>
                  </a:txBody>
                  <a:tcPr marL="67009" marR="67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7169" name="Rectangle 1"/>
          <p:cNvSpPr>
            <a:spLocks noChangeArrowheads="1"/>
          </p:cNvSpPr>
          <p:nvPr/>
        </p:nvSpPr>
        <p:spPr bwMode="auto">
          <a:xfrm>
            <a:off x="1781177" y="2022476"/>
            <a:ext cx="733425" cy="485775"/>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Arial" pitchFamily="34" charset="0"/>
                <a:cs typeface="Arial" pitchFamily="34" charset="0"/>
              </a:rPr>
              <a:t>HIGH</a:t>
            </a: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
        <p:nvSpPr>
          <p:cNvPr id="7170" name="Rectangle 2"/>
          <p:cNvSpPr>
            <a:spLocks noChangeArrowheads="1"/>
          </p:cNvSpPr>
          <p:nvPr/>
        </p:nvSpPr>
        <p:spPr bwMode="auto">
          <a:xfrm>
            <a:off x="2786052" y="1500175"/>
            <a:ext cx="733425" cy="485775"/>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Arial" pitchFamily="34" charset="0"/>
                <a:cs typeface="Arial" pitchFamily="34" charset="0"/>
              </a:rPr>
              <a:t>HIGH</a:t>
            </a: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
        <p:nvSpPr>
          <p:cNvPr id="7171" name="Rectangle 3"/>
          <p:cNvSpPr>
            <a:spLocks noChangeArrowheads="1"/>
          </p:cNvSpPr>
          <p:nvPr/>
        </p:nvSpPr>
        <p:spPr bwMode="auto">
          <a:xfrm>
            <a:off x="1785920" y="5715017"/>
            <a:ext cx="733425" cy="485775"/>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low</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SY"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2" name="Rectangle 4"/>
          <p:cNvSpPr>
            <a:spLocks noChangeArrowheads="1"/>
          </p:cNvSpPr>
          <p:nvPr/>
        </p:nvSpPr>
        <p:spPr bwMode="auto">
          <a:xfrm>
            <a:off x="6715141" y="1571612"/>
            <a:ext cx="733425" cy="485775"/>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low</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SY"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73" name="Rectangle 5"/>
          <p:cNvSpPr>
            <a:spLocks noChangeArrowheads="1"/>
          </p:cNvSpPr>
          <p:nvPr/>
        </p:nvSpPr>
        <p:spPr bwMode="auto">
          <a:xfrm>
            <a:off x="3929058" y="1428737"/>
            <a:ext cx="1809751" cy="574675"/>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Arial" pitchFamily="34" charset="0"/>
                <a:cs typeface="Arial" pitchFamily="34" charset="0"/>
              </a:rPr>
              <a:t>Influence</a:t>
            </a: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Arial" pitchFamily="34" charset="0"/>
                <a:cs typeface="Arial" pitchFamily="34" charset="0"/>
              </a:rPr>
              <a:t> </a:t>
            </a: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
        <p:nvSpPr>
          <p:cNvPr id="7174" name="Rectangle 6"/>
          <p:cNvSpPr>
            <a:spLocks noChangeArrowheads="1"/>
          </p:cNvSpPr>
          <p:nvPr/>
        </p:nvSpPr>
        <p:spPr bwMode="auto">
          <a:xfrm>
            <a:off x="1500167" y="3429001"/>
            <a:ext cx="1057275" cy="1377950"/>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Arial" pitchFamily="34" charset="0"/>
                <a:cs typeface="Arial" pitchFamily="34" charset="0"/>
              </a:rPr>
              <a:t>Interest</a:t>
            </a: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Y"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00043"/>
            <a:ext cx="7498080" cy="5748358"/>
          </a:xfrm>
        </p:spPr>
        <p:txBody>
          <a:bodyPr>
            <a:normAutofit fontScale="92500" lnSpcReduction="10000"/>
          </a:bodyPr>
          <a:lstStyle/>
          <a:p>
            <a:r>
              <a:rPr lang="ar-SY" dirty="0" smtClean="0"/>
              <a:t>يقسم هذا النموذج المنتفعين من المنظمة الى :</a:t>
            </a:r>
          </a:p>
          <a:p>
            <a:pPr marL="596646" indent="-514350">
              <a:buFont typeface="+mj-lt"/>
              <a:buAutoNum type="arabicPeriod"/>
            </a:pPr>
            <a:r>
              <a:rPr lang="ar-SY" u="sng" dirty="0" smtClean="0"/>
              <a:t>اشخاص مهتمين و مؤثرين بشكل كبير</a:t>
            </a:r>
            <a:r>
              <a:rPr lang="ar-SY" dirty="0" smtClean="0"/>
              <a:t> :مثل رئيس قسم يمثل مستخدمين او زبائن</a:t>
            </a:r>
          </a:p>
          <a:p>
            <a:pPr marL="596646" indent="-514350">
              <a:buFont typeface="+mj-lt"/>
              <a:buAutoNum type="arabicPeriod"/>
            </a:pPr>
            <a:r>
              <a:rPr lang="ar-SY" u="sng" dirty="0" smtClean="0"/>
              <a:t>اشخاص اقل اهتماما و اكثر تاثيرا</a:t>
            </a:r>
            <a:r>
              <a:rPr lang="ar-SY" dirty="0" smtClean="0"/>
              <a:t> مثل المؤسسات المحاسبية (مجلس الادارة و لجنة العمليات ) و يجب تزويدهم بالمعلومات الكافية حتى يستطيعوا مواكبة التغيرات </a:t>
            </a:r>
          </a:p>
          <a:p>
            <a:pPr marL="596646" indent="-514350">
              <a:buFont typeface="+mj-lt"/>
              <a:buAutoNum type="arabicPeriod"/>
            </a:pPr>
            <a:r>
              <a:rPr lang="ar-SY" u="sng" dirty="0" smtClean="0"/>
              <a:t>اشخاص اقل اهتماما و تاثيرا </a:t>
            </a:r>
            <a:r>
              <a:rPr lang="ar-SY" dirty="0" smtClean="0"/>
              <a:t>: يجب التعامل معهم للتاكد من عدم حصول اي مشاكل (مستخدمين نهائيين مدراء مشاريع اخرى و مجتمع الاعمال )</a:t>
            </a:r>
          </a:p>
          <a:p>
            <a:pPr marL="596646" indent="-514350">
              <a:buFont typeface="+mj-lt"/>
              <a:buAutoNum type="arabicPeriod"/>
            </a:pPr>
            <a:r>
              <a:rPr lang="ar-SY" u="sng" dirty="0" smtClean="0"/>
              <a:t>اشخاص اقل تاثيرا و اكثر اهتماما </a:t>
            </a:r>
            <a:r>
              <a:rPr lang="ar-SY" dirty="0" smtClean="0"/>
              <a:t>: حد ادنى من الاتصال ( فرق العمل غير المتاثرة بالتغيير اعضاء الاقسام الاخرين) </a:t>
            </a:r>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dirty="0" smtClean="0"/>
              <a:t>الاهداف الاستراتيجية :</a:t>
            </a:r>
            <a:endParaRPr lang="ar-SY" dirty="0"/>
          </a:p>
        </p:txBody>
      </p:sp>
      <p:sp>
        <p:nvSpPr>
          <p:cNvPr id="3" name="Content Placeholder 2"/>
          <p:cNvSpPr>
            <a:spLocks noGrp="1"/>
          </p:cNvSpPr>
          <p:nvPr>
            <p:ph idx="1"/>
          </p:nvPr>
        </p:nvSpPr>
        <p:spPr/>
        <p:txBody>
          <a:bodyPr>
            <a:normAutofit fontScale="92500" lnSpcReduction="10000"/>
          </a:bodyPr>
          <a:lstStyle/>
          <a:p>
            <a:r>
              <a:rPr lang="ar-SY" dirty="0" smtClean="0"/>
              <a:t>الغاية او المقصد الذي تسعى المنظمة الى تحقيقه خلال فترة معينة تتراوح بين 3-5 سنوات و تركز على النواتج والمخرجات التي تسعى المنظمة الى انجازها على ان تتسق مع رسالة و رؤية المنظمة  </a:t>
            </a:r>
          </a:p>
          <a:p>
            <a:r>
              <a:rPr lang="ar-SY" dirty="0" smtClean="0"/>
              <a:t>تشير الأهداف إلى النتائج التي ترغب المنظمة في تحقيقها من خلال التخطيط الإستراتيجي و الرؤية وفي ضوء الرسالة المحددة للمنظمة كما أنها تستند على تقييم موضوعي للبيئة الخارجية و الأداء الداخلي للمنظمة   </a:t>
            </a:r>
            <a:endParaRPr lang="en-US" dirty="0" smtClean="0"/>
          </a:p>
          <a:p>
            <a:r>
              <a:rPr lang="ar-SY" dirty="0" smtClean="0"/>
              <a:t>و يمكن تقسيم الاهداف الى اهداف استرتيجية و اهداف قصيرة الاجل </a:t>
            </a:r>
          </a:p>
          <a:p>
            <a:endParaRPr lang="ar-SY" dirty="0" smtClean="0"/>
          </a:p>
        </p:txBody>
      </p:sp>
    </p:spTree>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7" y="357167"/>
            <a:ext cx="7786711" cy="5715040"/>
          </a:xfrm>
        </p:spPr>
        <p:txBody>
          <a:bodyPr>
            <a:normAutofit fontScale="77500" lnSpcReduction="20000"/>
          </a:bodyPr>
          <a:lstStyle/>
          <a:p>
            <a:r>
              <a:rPr lang="ar-SY" dirty="0" smtClean="0"/>
              <a:t>وبما أن الأهداف العامة هي نتائج  إذن فإن صياغتها وتحديدها بشكل سليم يمثل مقياساً يساعد المنفذين على تحديد مدى ما وصلوا إليه من إنجاز على طرق الأهداف العامة  كما أنه يمثل أداة المتابعة والرقابة على الأداء الفعلي للمنفذين </a:t>
            </a:r>
          </a:p>
          <a:p>
            <a:pPr>
              <a:buNone/>
            </a:pPr>
            <a:endParaRPr lang="en-US" dirty="0" smtClean="0"/>
          </a:p>
          <a:p>
            <a:r>
              <a:rPr lang="ar-SY" dirty="0" smtClean="0"/>
              <a:t>لذا ينبغي عند صياغة الأهداف الإستراتيجية مراعاة ما يلي: </a:t>
            </a:r>
            <a:endParaRPr lang="en-US" dirty="0" smtClean="0"/>
          </a:p>
          <a:p>
            <a:r>
              <a:rPr lang="ar-SY" dirty="0" smtClean="0"/>
              <a:t>1ـ تحديد القضايا والإشكاليات الأكثر أهمية وإلحاحاً على المنظمة</a:t>
            </a:r>
            <a:endParaRPr lang="en-US" dirty="0" smtClean="0"/>
          </a:p>
          <a:p>
            <a:r>
              <a:rPr lang="ar-SY" dirty="0" smtClean="0"/>
              <a:t>2ـ محاولة التعبير عن هذه الإشكاليات والقضايا الملحة في صورة فجوات عميقة ينبغي سدها من خلال وضع مجموعة من الأهداف التي تغطيها </a:t>
            </a:r>
            <a:endParaRPr lang="en-US" dirty="0" smtClean="0"/>
          </a:p>
          <a:p>
            <a:r>
              <a:rPr lang="ar-SY" dirty="0" smtClean="0"/>
              <a:t>3ـما هي الأهداف الحالية التي تسعى المنظمة إلى تحقيقها وهل ترتبط هذه الأهداف القائمة بالأهداف الجديدة التي تسعى المنظمة لتحقيقها </a:t>
            </a:r>
            <a:endParaRPr lang="en-US" dirty="0" smtClean="0"/>
          </a:p>
          <a:p>
            <a:r>
              <a:rPr lang="ar-SY" dirty="0" smtClean="0"/>
              <a:t>4ـ ما مدة قدرة المنظمة على التحكم والتطرق للأهداف  التي تم وضعها </a:t>
            </a:r>
            <a:endParaRPr lang="en-US" dirty="0" smtClean="0"/>
          </a:p>
          <a:p>
            <a:r>
              <a:rPr lang="ar-SY" dirty="0" smtClean="0"/>
              <a:t>5ـ ما هو التتابع المنطقي في تحقيق الأهداف  بمعنى هل تحقيق بعض الأهداف يعد مطلباً أساسياً لتحقيق الأهداف الأخرى </a:t>
            </a:r>
            <a:endParaRPr lang="en-US" dirty="0" smtClean="0"/>
          </a:p>
          <a:p>
            <a:r>
              <a:rPr lang="ar-SY" dirty="0" smtClean="0"/>
              <a:t>6ـ ما هي العوامل والمحددات الأساسية المؤثرة على قدرة المنظمة في تحقيق أهدافها </a:t>
            </a:r>
          </a:p>
          <a:p>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linds(horizontal)">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linds(horizontal)">
                                      <p:cBhvr>
                                        <p:cTn id="30" dur="500"/>
                                        <p:tgtEl>
                                          <p:spTgt spid="3">
                                            <p:txEl>
                                              <p:pRg st="3" end="3"/>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500"/>
                                        <p:tgtEl>
                                          <p:spTgt spid="3">
                                            <p:txEl>
                                              <p:pRg st="5" end="5"/>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linds(horizontal)">
                                      <p:cBhvr>
                                        <p:cTn id="39" dur="500"/>
                                        <p:tgtEl>
                                          <p:spTgt spid="3">
                                            <p:txEl>
                                              <p:pRg st="6" end="6"/>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9"/>
            <a:ext cx="7498080" cy="654032"/>
          </a:xfrm>
        </p:spPr>
        <p:txBody>
          <a:bodyPr>
            <a:noAutofit/>
          </a:bodyPr>
          <a:lstStyle/>
          <a:p>
            <a:pPr algn="r"/>
            <a:r>
              <a:rPr lang="ar-SY" sz="3200" dirty="0" smtClean="0"/>
              <a:t>مجالات تحقيق الأهداف </a:t>
            </a:r>
            <a:r>
              <a:rPr lang="en-US" sz="3200" dirty="0" smtClean="0"/>
              <a:t/>
            </a:r>
            <a:br>
              <a:rPr lang="en-US" sz="3200" dirty="0" smtClean="0"/>
            </a:br>
            <a:endParaRPr lang="ar-SY" sz="3200" dirty="0"/>
          </a:p>
        </p:txBody>
      </p:sp>
      <p:sp>
        <p:nvSpPr>
          <p:cNvPr id="3" name="Content Placeholder 2"/>
          <p:cNvSpPr>
            <a:spLocks noGrp="1"/>
          </p:cNvSpPr>
          <p:nvPr>
            <p:ph idx="1"/>
          </p:nvPr>
        </p:nvSpPr>
        <p:spPr>
          <a:xfrm>
            <a:off x="1000101" y="785794"/>
            <a:ext cx="7933588" cy="5857916"/>
          </a:xfrm>
        </p:spPr>
        <p:txBody>
          <a:bodyPr>
            <a:noAutofit/>
          </a:bodyPr>
          <a:lstStyle/>
          <a:p>
            <a:r>
              <a:rPr lang="ar-SY" sz="2000" dirty="0" smtClean="0"/>
              <a:t>1ـ الربح : هنا يتم تحديد مستوى الربح بشكل كمي و محدد  والمطلوب تحقيقه خلال فترة زمنية معينة  </a:t>
            </a:r>
            <a:endParaRPr lang="en-US" sz="2000" dirty="0" smtClean="0"/>
          </a:p>
          <a:p>
            <a:r>
              <a:rPr lang="ar-SY" sz="2000" dirty="0" smtClean="0"/>
              <a:t>مثال (تحقيق ربح إجمالي قدره  22% بعد   3 سنوات ) ويندرج تحت هذا البند (زيادة ثروة حملة الأسهم </a:t>
            </a:r>
            <a:endParaRPr lang="en-US" sz="2000" dirty="0" smtClean="0"/>
          </a:p>
          <a:p>
            <a:r>
              <a:rPr lang="ar-SY" sz="2000" dirty="0" smtClean="0"/>
              <a:t>2ـ الكفاءة: (</a:t>
            </a:r>
            <a:r>
              <a:rPr lang="en-US" sz="2000" dirty="0" smtClean="0"/>
              <a:t>doing things right</a:t>
            </a:r>
            <a:r>
              <a:rPr lang="ar-SY" sz="2000" dirty="0" smtClean="0"/>
              <a:t>)</a:t>
            </a:r>
            <a:endParaRPr lang="en-US" sz="2000" dirty="0" smtClean="0"/>
          </a:p>
          <a:p>
            <a:r>
              <a:rPr lang="ar-SY" sz="2000" dirty="0" smtClean="0"/>
              <a:t>3ـ تحسين الحصة التنافسية للشركة : يندرج هنا  البنود التالية :   ـ تحقيق الشهرة </a:t>
            </a:r>
            <a:endParaRPr lang="en-US" sz="2000" dirty="0" smtClean="0"/>
          </a:p>
          <a:p>
            <a:r>
              <a:rPr lang="ar-SY" sz="2000" dirty="0" smtClean="0"/>
              <a:t>                                                                         ـ الحصة السوقية </a:t>
            </a:r>
            <a:endParaRPr lang="en-US" sz="2000" dirty="0" smtClean="0"/>
          </a:p>
          <a:p>
            <a:r>
              <a:rPr lang="ar-SY" sz="2000" dirty="0" smtClean="0"/>
              <a:t>                                                                         ـ المساهمة في خدمة المجتمع المدني </a:t>
            </a:r>
            <a:endParaRPr lang="en-US" sz="2000" dirty="0" smtClean="0"/>
          </a:p>
          <a:p>
            <a:r>
              <a:rPr lang="ar-SY" sz="2000" dirty="0" smtClean="0"/>
              <a:t>                                                                         ـ القيادة في مجال التكنولوجيا </a:t>
            </a:r>
            <a:endParaRPr lang="en-US" sz="2000" dirty="0" smtClean="0"/>
          </a:p>
          <a:p>
            <a:r>
              <a:rPr lang="ar-SY" sz="2000" dirty="0" smtClean="0"/>
              <a:t>حيث يتم تحديد أسلوب التعامل مع المنافسين (التعاون ,التحاشي ,المهادنة ..........) </a:t>
            </a:r>
            <a:endParaRPr lang="en-US" sz="2000" dirty="0" smtClean="0"/>
          </a:p>
          <a:p>
            <a:r>
              <a:rPr lang="ar-SY" sz="2000" dirty="0" smtClean="0"/>
              <a:t>كما تسعى هنا إلى تحسين التكنولوجيا المستعملة لديها  لزيادة جودة منتجاتها وبالتالي كسب أكبر نسبة ممكنة  من المستهلكين  وزيادة شهرتها  وكل هذا  يلعب دوراً هاماً في زيادة الرفاهية و خدمة المجتمع </a:t>
            </a:r>
            <a:endParaRPr lang="en-US" sz="2000" dirty="0" smtClean="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linds(horizontal)">
                                      <p:cBhvr>
                                        <p:cTn id="24" dur="500"/>
                                        <p:tgtEl>
                                          <p:spTgt spid="3">
                                            <p:txEl>
                                              <p:pRg st="7" end="7"/>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5"/>
            <a:ext cx="7498080" cy="6072230"/>
          </a:xfrm>
        </p:spPr>
        <p:txBody>
          <a:bodyPr>
            <a:normAutofit fontScale="85000" lnSpcReduction="20000"/>
          </a:bodyPr>
          <a:lstStyle/>
          <a:p>
            <a:r>
              <a:rPr lang="ar-SY" dirty="0" smtClean="0"/>
              <a:t>4ـ الموارد : ( الأموال , الآلات , البضاعة , المباني , ... بالإضافة للموارد البشرية )</a:t>
            </a:r>
            <a:endParaRPr lang="en-US" dirty="0" smtClean="0"/>
          </a:p>
          <a:p>
            <a:r>
              <a:rPr lang="ar-SY" dirty="0" smtClean="0"/>
              <a:t>وعلى المنظمة تحديد نوع  وكمية الموارد التي تستخدمها  طريقة التعامل مع هذه  فكلما وصلت المنظمة لتحقيق أهدافها بأقل ما يمكن كلما كان ذلك أفضل </a:t>
            </a:r>
            <a:endParaRPr lang="en-US" dirty="0" smtClean="0"/>
          </a:p>
          <a:p>
            <a:r>
              <a:rPr lang="ar-SY" dirty="0" smtClean="0"/>
              <a:t>5ـ أنظمة العمل :  تتضمن تحسين أوضاع العاملين ( الأمن , الأجر ,.......)</a:t>
            </a:r>
            <a:endParaRPr lang="en-US" dirty="0" smtClean="0"/>
          </a:p>
          <a:p>
            <a:r>
              <a:rPr lang="ar-SY" dirty="0" smtClean="0"/>
              <a:t>وتعني سياسات وأنظمة الإنتاج و التسويق و التمويل والموارد البشرية  والمشتريات وغيرها من الأنظمة الوظيفية للمنضمة مثال ( تبسيط إجراءات العمل في مجال التمويل والاستثمار واستخدام نماذج و إجراءات عمل الكترونية في مجال الموارد البشرية)</a:t>
            </a:r>
            <a:endParaRPr lang="en-US" dirty="0" smtClean="0"/>
          </a:p>
          <a:p>
            <a:r>
              <a:rPr lang="ar-SY" dirty="0" smtClean="0"/>
              <a:t>6ـ النمو خاصة الإنتاجي :  ويتحدد هنا عدد ونوعية السلع والخدمات  التي ستزيد أو ستقل أو يتم التركيز عليها خلال فترة التخطيط الإستراتيجي </a:t>
            </a:r>
            <a:endParaRPr lang="en-US" dirty="0" smtClean="0"/>
          </a:p>
          <a:p>
            <a:r>
              <a:rPr lang="ar-SY" dirty="0" smtClean="0"/>
              <a:t>7ـ البقاء (تجنب الإفلاس)</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74639"/>
            <a:ext cx="7576399" cy="868346"/>
          </a:xfrm>
        </p:spPr>
        <p:txBody>
          <a:bodyPr>
            <a:normAutofit/>
          </a:bodyPr>
          <a:lstStyle/>
          <a:p>
            <a:pPr algn="r"/>
            <a:r>
              <a:rPr lang="ar-SY" dirty="0" smtClean="0"/>
              <a:t>الأهداف في الزمن الطويل والزمن القصير </a:t>
            </a:r>
            <a:endParaRPr lang="ar-SY" dirty="0"/>
          </a:p>
        </p:txBody>
      </p:sp>
      <p:graphicFrame>
        <p:nvGraphicFramePr>
          <p:cNvPr id="5" name="Table 4"/>
          <p:cNvGraphicFramePr>
            <a:graphicFrameLocks noGrp="1"/>
          </p:cNvGraphicFramePr>
          <p:nvPr/>
        </p:nvGraphicFramePr>
        <p:xfrm>
          <a:off x="1428729" y="2071678"/>
          <a:ext cx="7143801" cy="3286148"/>
        </p:xfrm>
        <a:graphic>
          <a:graphicData uri="http://schemas.openxmlformats.org/drawingml/2006/table">
            <a:tbl>
              <a:tblPr rtl="1"/>
              <a:tblGrid>
                <a:gridCol w="2308160"/>
                <a:gridCol w="4835641"/>
              </a:tblGrid>
              <a:tr h="938900">
                <a:tc>
                  <a:txBody>
                    <a:bodyPr/>
                    <a:lstStyle/>
                    <a:p>
                      <a:pPr algn="ctr" rtl="1">
                        <a:lnSpc>
                          <a:spcPct val="115000"/>
                        </a:lnSpc>
                        <a:spcAft>
                          <a:spcPts val="0"/>
                        </a:spcAft>
                      </a:pPr>
                      <a:r>
                        <a:rPr lang="ar-SY" sz="2400" dirty="0">
                          <a:solidFill>
                            <a:srgbClr val="4F6228"/>
                          </a:solidFill>
                          <a:latin typeface="Calibri"/>
                          <a:ea typeface="Calibri"/>
                          <a:cs typeface="Arial"/>
                        </a:rPr>
                        <a:t>الزمن</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0"/>
                        </a:spcAft>
                      </a:pPr>
                      <a:r>
                        <a:rPr lang="ar-SY" sz="2400">
                          <a:solidFill>
                            <a:srgbClr val="4F6228"/>
                          </a:solidFill>
                          <a:latin typeface="Calibri"/>
                          <a:ea typeface="Calibri"/>
                          <a:cs typeface="Arial"/>
                        </a:rPr>
                        <a:t>أمثلة من الأهداف</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782416">
                <a:tc>
                  <a:txBody>
                    <a:bodyPr/>
                    <a:lstStyle/>
                    <a:p>
                      <a:pPr algn="ctr" rtl="1">
                        <a:lnSpc>
                          <a:spcPct val="115000"/>
                        </a:lnSpc>
                        <a:spcAft>
                          <a:spcPts val="0"/>
                        </a:spcAft>
                      </a:pPr>
                      <a:r>
                        <a:rPr lang="ar-SY" sz="2000">
                          <a:solidFill>
                            <a:srgbClr val="4F6228"/>
                          </a:solidFill>
                          <a:latin typeface="Calibri"/>
                          <a:ea typeface="Calibri"/>
                          <a:cs typeface="Arial"/>
                        </a:rPr>
                        <a:t>الطويل</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0"/>
                        </a:spcAft>
                      </a:pPr>
                      <a:r>
                        <a:rPr lang="ar-SY" sz="2000">
                          <a:solidFill>
                            <a:srgbClr val="17365D"/>
                          </a:solidFill>
                          <a:latin typeface="Calibri"/>
                          <a:ea typeface="Calibri"/>
                          <a:cs typeface="Arial"/>
                        </a:rPr>
                        <a:t>البقاء /الريادة /  العالمية</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782416">
                <a:tc>
                  <a:txBody>
                    <a:bodyPr/>
                    <a:lstStyle/>
                    <a:p>
                      <a:pPr algn="ctr" rtl="1">
                        <a:lnSpc>
                          <a:spcPct val="115000"/>
                        </a:lnSpc>
                        <a:spcAft>
                          <a:spcPts val="0"/>
                        </a:spcAft>
                      </a:pPr>
                      <a:r>
                        <a:rPr lang="ar-SY" sz="2000">
                          <a:solidFill>
                            <a:srgbClr val="4F6228"/>
                          </a:solidFill>
                          <a:latin typeface="Calibri"/>
                          <a:ea typeface="Calibri"/>
                          <a:cs typeface="Arial"/>
                        </a:rPr>
                        <a:t>المتوسط</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0"/>
                        </a:spcAft>
                      </a:pPr>
                      <a:r>
                        <a:rPr lang="ar-SY" sz="2000">
                          <a:solidFill>
                            <a:srgbClr val="17365D"/>
                          </a:solidFill>
                          <a:latin typeface="Calibri"/>
                          <a:ea typeface="Calibri"/>
                          <a:cs typeface="Arial"/>
                        </a:rPr>
                        <a:t>النمو / ترشيد التكاليف / التوسع</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782416">
                <a:tc>
                  <a:txBody>
                    <a:bodyPr/>
                    <a:lstStyle/>
                    <a:p>
                      <a:pPr algn="ctr" rtl="1">
                        <a:lnSpc>
                          <a:spcPct val="115000"/>
                        </a:lnSpc>
                        <a:spcAft>
                          <a:spcPts val="0"/>
                        </a:spcAft>
                      </a:pPr>
                      <a:r>
                        <a:rPr lang="ar-SY" sz="2000" dirty="0" smtClean="0">
                          <a:solidFill>
                            <a:srgbClr val="4F6228"/>
                          </a:solidFill>
                          <a:latin typeface="Calibri"/>
                          <a:ea typeface="Calibri"/>
                          <a:cs typeface="Arial"/>
                        </a:rPr>
                        <a:t>القصير</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0"/>
                        </a:spcAft>
                      </a:pPr>
                      <a:r>
                        <a:rPr lang="ar-SY" sz="2000" dirty="0">
                          <a:solidFill>
                            <a:srgbClr val="17365D"/>
                          </a:solidFill>
                          <a:latin typeface="Calibri"/>
                          <a:ea typeface="Calibri"/>
                          <a:cs typeface="Arial"/>
                        </a:rPr>
                        <a:t>الكفاءة / الإنتاج / البيع / التوسع</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Tree>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25470"/>
          </a:xfrm>
        </p:spPr>
        <p:txBody>
          <a:bodyPr>
            <a:normAutofit fontScale="90000"/>
          </a:bodyPr>
          <a:lstStyle/>
          <a:p>
            <a:r>
              <a:rPr lang="ar-SY" dirty="0" smtClean="0"/>
              <a:t>الأهداف الإستراتيجية حسب وظائف المنظمة:</a:t>
            </a:r>
            <a:r>
              <a:rPr lang="en-US" dirty="0" smtClean="0"/>
              <a:t/>
            </a:r>
            <a:br>
              <a:rPr lang="en-US" dirty="0" smtClean="0"/>
            </a:br>
            <a:endParaRPr lang="ar-SY" dirty="0"/>
          </a:p>
        </p:txBody>
      </p:sp>
      <p:graphicFrame>
        <p:nvGraphicFramePr>
          <p:cNvPr id="4" name="Content Placeholder 3"/>
          <p:cNvGraphicFramePr>
            <a:graphicFrameLocks noGrp="1"/>
          </p:cNvGraphicFramePr>
          <p:nvPr>
            <p:ph idx="1"/>
          </p:nvPr>
        </p:nvGraphicFramePr>
        <p:xfrm>
          <a:off x="1214414" y="808159"/>
          <a:ext cx="7720036" cy="5764112"/>
        </p:xfrm>
        <a:graphic>
          <a:graphicData uri="http://schemas.openxmlformats.org/drawingml/2006/table">
            <a:tbl>
              <a:tblPr rtl="1" firstRow="1" bandRow="1">
                <a:tableStyleId>{21E4AEA4-8DFA-4A89-87EB-49C32662AFE0}</a:tableStyleId>
              </a:tblPr>
              <a:tblGrid>
                <a:gridCol w="2605100"/>
                <a:gridCol w="5114936"/>
              </a:tblGrid>
              <a:tr h="811094">
                <a:tc>
                  <a:txBody>
                    <a:bodyPr/>
                    <a:lstStyle/>
                    <a:p>
                      <a:pPr algn="ctr" rtl="1">
                        <a:lnSpc>
                          <a:spcPct val="115000"/>
                        </a:lnSpc>
                        <a:spcAft>
                          <a:spcPts val="0"/>
                        </a:spcAft>
                      </a:pPr>
                      <a:r>
                        <a:rPr lang="ar-SY" sz="2400" dirty="0"/>
                        <a:t>وظائف المنظمة</a:t>
                      </a:r>
                      <a:endParaRPr lang="en-US" sz="1100" dirty="0">
                        <a:latin typeface="Calibri"/>
                        <a:ea typeface="Calibri"/>
                        <a:cs typeface="Arial"/>
                      </a:endParaRPr>
                    </a:p>
                  </a:txBody>
                  <a:tcPr marL="68580" marR="68580" marT="0" marB="0"/>
                </a:tc>
                <a:tc>
                  <a:txBody>
                    <a:bodyPr/>
                    <a:lstStyle/>
                    <a:p>
                      <a:pPr algn="ctr" rtl="1">
                        <a:lnSpc>
                          <a:spcPct val="115000"/>
                        </a:lnSpc>
                        <a:spcAft>
                          <a:spcPts val="0"/>
                        </a:spcAft>
                      </a:pPr>
                      <a:r>
                        <a:rPr lang="ar-SY" sz="2400"/>
                        <a:t>أمثلة من الأهداف</a:t>
                      </a:r>
                      <a:endParaRPr lang="en-US" sz="1100">
                        <a:latin typeface="Calibri"/>
                        <a:ea typeface="Calibri"/>
                        <a:cs typeface="Arial"/>
                      </a:endParaRPr>
                    </a:p>
                  </a:txBody>
                  <a:tcPr marL="68580" marR="68580" marT="0" marB="0"/>
                </a:tc>
              </a:tr>
              <a:tr h="846853">
                <a:tc>
                  <a:txBody>
                    <a:bodyPr/>
                    <a:lstStyle/>
                    <a:p>
                      <a:pPr algn="ctr" rtl="1">
                        <a:lnSpc>
                          <a:spcPct val="115000"/>
                        </a:lnSpc>
                        <a:spcAft>
                          <a:spcPts val="0"/>
                        </a:spcAft>
                      </a:pPr>
                      <a:r>
                        <a:rPr lang="ar-SY" sz="2000"/>
                        <a:t>الإنتاج</a:t>
                      </a:r>
                      <a:endParaRPr lang="en-US" sz="1100">
                        <a:latin typeface="Calibri"/>
                        <a:ea typeface="Calibri"/>
                        <a:cs typeface="Arial"/>
                      </a:endParaRPr>
                    </a:p>
                  </a:txBody>
                  <a:tcPr marL="68580" marR="68580" marT="0" marB="0"/>
                </a:tc>
                <a:tc>
                  <a:txBody>
                    <a:bodyPr/>
                    <a:lstStyle/>
                    <a:p>
                      <a:pPr algn="ctr" rtl="1">
                        <a:lnSpc>
                          <a:spcPct val="115000"/>
                        </a:lnSpc>
                        <a:spcAft>
                          <a:spcPts val="0"/>
                        </a:spcAft>
                      </a:pPr>
                      <a:r>
                        <a:rPr lang="ar-SY" sz="2000"/>
                        <a:t>تقديم منتجات جديدة /تحسين الجودة /استخدام تكنولوجيا  متقدمة</a:t>
                      </a:r>
                      <a:endParaRPr lang="en-US" sz="1100">
                        <a:latin typeface="Calibri"/>
                        <a:ea typeface="Calibri"/>
                        <a:cs typeface="Arial"/>
                      </a:endParaRPr>
                    </a:p>
                  </a:txBody>
                  <a:tcPr marL="68580" marR="68580" marT="0" marB="0"/>
                </a:tc>
              </a:tr>
              <a:tr h="1368721">
                <a:tc>
                  <a:txBody>
                    <a:bodyPr/>
                    <a:lstStyle/>
                    <a:p>
                      <a:pPr algn="ctr" rtl="1">
                        <a:lnSpc>
                          <a:spcPct val="115000"/>
                        </a:lnSpc>
                        <a:spcAft>
                          <a:spcPts val="0"/>
                        </a:spcAft>
                      </a:pPr>
                      <a:r>
                        <a:rPr lang="ar-SY" sz="2000"/>
                        <a:t>التسويق</a:t>
                      </a:r>
                      <a:endParaRPr lang="en-US" sz="1100">
                        <a:latin typeface="Calibri"/>
                        <a:ea typeface="Calibri"/>
                        <a:cs typeface="Arial"/>
                      </a:endParaRPr>
                    </a:p>
                  </a:txBody>
                  <a:tcPr marL="68580" marR="68580" marT="0" marB="0"/>
                </a:tc>
                <a:tc>
                  <a:txBody>
                    <a:bodyPr/>
                    <a:lstStyle/>
                    <a:p>
                      <a:pPr algn="ctr" rtl="1">
                        <a:lnSpc>
                          <a:spcPct val="115000"/>
                        </a:lnSpc>
                        <a:spcAft>
                          <a:spcPts val="0"/>
                        </a:spcAft>
                      </a:pPr>
                      <a:r>
                        <a:rPr lang="ar-SY" sz="2000"/>
                        <a:t>حصة سوقية / التوسع في المبيعات / تحسين القدرة التنافسية/ التمايز التسويقي / تحسين الصورة الذهنية وتحسين خدمة العملاء</a:t>
                      </a:r>
                      <a:endParaRPr lang="en-US" sz="1100">
                        <a:latin typeface="Calibri"/>
                        <a:ea typeface="Calibri"/>
                        <a:cs typeface="Arial"/>
                      </a:endParaRPr>
                    </a:p>
                  </a:txBody>
                  <a:tcPr marL="68580" marR="68580" marT="0" marB="0"/>
                </a:tc>
              </a:tr>
              <a:tr h="1710902">
                <a:tc>
                  <a:txBody>
                    <a:bodyPr/>
                    <a:lstStyle/>
                    <a:p>
                      <a:pPr algn="ctr" rtl="1">
                        <a:lnSpc>
                          <a:spcPct val="115000"/>
                        </a:lnSpc>
                        <a:spcAft>
                          <a:spcPts val="0"/>
                        </a:spcAft>
                      </a:pPr>
                      <a:r>
                        <a:rPr lang="ar-SY" sz="2000"/>
                        <a:t>التمويل</a:t>
                      </a:r>
                      <a:endParaRPr lang="en-US" sz="1100">
                        <a:latin typeface="Calibri"/>
                        <a:ea typeface="Calibri"/>
                        <a:cs typeface="Arial"/>
                      </a:endParaRPr>
                    </a:p>
                  </a:txBody>
                  <a:tcPr marL="68580" marR="68580" marT="0" marB="0"/>
                </a:tc>
                <a:tc>
                  <a:txBody>
                    <a:bodyPr/>
                    <a:lstStyle/>
                    <a:p>
                      <a:pPr algn="ctr" rtl="1">
                        <a:lnSpc>
                          <a:spcPct val="115000"/>
                        </a:lnSpc>
                        <a:spcAft>
                          <a:spcPts val="0"/>
                        </a:spcAft>
                      </a:pPr>
                      <a:r>
                        <a:rPr lang="ar-SY" sz="2000"/>
                        <a:t>الربحية / العائد على الاستثمار / العائد على حق الملكية / قيمة السهم السوقية  والتدفقات النقدية / استقرار الربح / استقرار التدفق النقدي</a:t>
                      </a:r>
                      <a:endParaRPr lang="en-US" sz="1100">
                        <a:latin typeface="Calibri"/>
                        <a:ea typeface="Calibri"/>
                        <a:cs typeface="Arial"/>
                      </a:endParaRPr>
                    </a:p>
                  </a:txBody>
                  <a:tcPr marL="68580" marR="68580" marT="0" marB="0"/>
                </a:tc>
              </a:tr>
              <a:tr h="1026542">
                <a:tc>
                  <a:txBody>
                    <a:bodyPr/>
                    <a:lstStyle/>
                    <a:p>
                      <a:pPr algn="ctr" rtl="1">
                        <a:lnSpc>
                          <a:spcPct val="115000"/>
                        </a:lnSpc>
                        <a:spcAft>
                          <a:spcPts val="0"/>
                        </a:spcAft>
                      </a:pPr>
                      <a:r>
                        <a:rPr lang="ar-SY" sz="2000"/>
                        <a:t>الموارد البشرية</a:t>
                      </a:r>
                      <a:endParaRPr lang="en-US" sz="1100">
                        <a:latin typeface="Calibri"/>
                        <a:ea typeface="Calibri"/>
                        <a:cs typeface="Arial"/>
                      </a:endParaRPr>
                    </a:p>
                  </a:txBody>
                  <a:tcPr marL="68580" marR="68580" marT="0" marB="0"/>
                </a:tc>
                <a:tc>
                  <a:txBody>
                    <a:bodyPr/>
                    <a:lstStyle/>
                    <a:p>
                      <a:pPr algn="ctr" rtl="1">
                        <a:lnSpc>
                          <a:spcPct val="115000"/>
                        </a:lnSpc>
                        <a:spcAft>
                          <a:spcPts val="0"/>
                        </a:spcAft>
                      </a:pPr>
                      <a:r>
                        <a:rPr lang="ar-SY" sz="2000" dirty="0"/>
                        <a:t>تحسين الأداء/ رفع الرضا عن العمل / تحسين الدافعية / وترشيد حجم العمالة</a:t>
                      </a:r>
                      <a:endParaRPr lang="en-US" sz="1100" dirty="0">
                        <a:latin typeface="Calibri"/>
                        <a:ea typeface="Calibri"/>
                        <a:cs typeface="Arial"/>
                      </a:endParaRPr>
                    </a:p>
                  </a:txBody>
                  <a:tcPr marL="68580" marR="68580" marT="0" marB="0"/>
                </a:tc>
              </a:tr>
            </a:tbl>
          </a:graphicData>
        </a:graphic>
      </p:graphicFrame>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14413" y="214291"/>
          <a:ext cx="7615186" cy="6429415"/>
        </p:xfrm>
        <a:graphic>
          <a:graphicData uri="http://schemas.openxmlformats.org/drawingml/2006/table">
            <a:tbl>
              <a:tblPr rtl="1" firstRow="1" bandRow="1">
                <a:tableStyleId>{5C22544A-7EE6-4342-B048-85BDC9FD1C3A}</a:tableStyleId>
              </a:tblPr>
              <a:tblGrid>
                <a:gridCol w="1085843"/>
                <a:gridCol w="2821776"/>
                <a:gridCol w="1793055"/>
                <a:gridCol w="1914512"/>
              </a:tblGrid>
              <a:tr h="676150">
                <a:tc>
                  <a:txBody>
                    <a:bodyPr/>
                    <a:lstStyle/>
                    <a:p>
                      <a:pPr algn="ctr" rtl="1">
                        <a:lnSpc>
                          <a:spcPct val="115000"/>
                        </a:lnSpc>
                        <a:spcAft>
                          <a:spcPts val="0"/>
                        </a:spcAft>
                      </a:pPr>
                      <a:r>
                        <a:rPr lang="ar-SY" sz="2000" dirty="0">
                          <a:solidFill>
                            <a:srgbClr val="4F6228"/>
                          </a:solidFill>
                          <a:latin typeface="Calibri"/>
                          <a:ea typeface="Calibri"/>
                          <a:cs typeface="Arial"/>
                        </a:rPr>
                        <a:t>الترتيب</a:t>
                      </a:r>
                      <a:endParaRPr lang="en-US" sz="2000" dirty="0">
                        <a:latin typeface="Calibri"/>
                        <a:ea typeface="Calibri"/>
                        <a:cs typeface="Arial"/>
                      </a:endParaRPr>
                    </a:p>
                  </a:txBody>
                  <a:tcPr marL="68580" marR="68580" marT="0" marB="0"/>
                </a:tc>
                <a:tc>
                  <a:txBody>
                    <a:bodyPr/>
                    <a:lstStyle/>
                    <a:p>
                      <a:pPr algn="ctr" rtl="1">
                        <a:lnSpc>
                          <a:spcPct val="115000"/>
                        </a:lnSpc>
                        <a:spcAft>
                          <a:spcPts val="0"/>
                        </a:spcAft>
                      </a:pPr>
                      <a:r>
                        <a:rPr lang="ar-SY" sz="2000" dirty="0">
                          <a:solidFill>
                            <a:srgbClr val="4F6228"/>
                          </a:solidFill>
                          <a:latin typeface="Calibri"/>
                          <a:ea typeface="Calibri"/>
                          <a:cs typeface="Arial"/>
                        </a:rPr>
                        <a:t>الأهداف الإستراتيجية</a:t>
                      </a:r>
                      <a:endParaRPr lang="en-US" sz="2000" dirty="0">
                        <a:latin typeface="Calibri"/>
                        <a:ea typeface="Calibri"/>
                        <a:cs typeface="Arial"/>
                      </a:endParaRPr>
                    </a:p>
                  </a:txBody>
                  <a:tcPr marL="68580" marR="68580" marT="0" marB="0"/>
                </a:tc>
                <a:tc>
                  <a:txBody>
                    <a:bodyPr/>
                    <a:lstStyle/>
                    <a:p>
                      <a:pPr algn="ctr" rtl="1">
                        <a:lnSpc>
                          <a:spcPct val="115000"/>
                        </a:lnSpc>
                        <a:spcAft>
                          <a:spcPts val="0"/>
                        </a:spcAft>
                      </a:pPr>
                      <a:r>
                        <a:rPr lang="ar-SY" sz="2000" dirty="0">
                          <a:solidFill>
                            <a:srgbClr val="4F6228"/>
                          </a:solidFill>
                          <a:latin typeface="Calibri"/>
                          <a:ea typeface="Calibri"/>
                          <a:cs typeface="Arial"/>
                        </a:rPr>
                        <a:t>عدد الشركات</a:t>
                      </a:r>
                      <a:endParaRPr lang="en-US" sz="2000" dirty="0">
                        <a:latin typeface="Calibri"/>
                        <a:ea typeface="Calibri"/>
                        <a:cs typeface="Arial"/>
                      </a:endParaRPr>
                    </a:p>
                  </a:txBody>
                  <a:tcPr marL="68580" marR="68580" marT="0" marB="0"/>
                </a:tc>
                <a:tc>
                  <a:txBody>
                    <a:bodyPr/>
                    <a:lstStyle/>
                    <a:p>
                      <a:pPr algn="ctr" rtl="1">
                        <a:lnSpc>
                          <a:spcPct val="115000"/>
                        </a:lnSpc>
                        <a:spcAft>
                          <a:spcPts val="0"/>
                        </a:spcAft>
                      </a:pPr>
                      <a:r>
                        <a:rPr lang="ar-SY" sz="2000" dirty="0" smtClean="0">
                          <a:solidFill>
                            <a:srgbClr val="4F6228"/>
                          </a:solidFill>
                          <a:latin typeface="Calibri"/>
                          <a:ea typeface="Calibri"/>
                          <a:cs typeface="Arial"/>
                        </a:rPr>
                        <a:t>%</a:t>
                      </a:r>
                      <a:endParaRPr lang="en-US" sz="20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dirty="0">
                          <a:solidFill>
                            <a:srgbClr val="4F6228"/>
                          </a:solidFill>
                          <a:latin typeface="Calibri"/>
                          <a:ea typeface="Calibri"/>
                          <a:cs typeface="Arial"/>
                        </a:rPr>
                        <a:t>1</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الربحية </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73</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89</a:t>
                      </a:r>
                      <a:endParaRPr lang="en-US" sz="180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2</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النمو</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67</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82</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3</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الحصة السوقية</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54</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66</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4</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المسئولية الاجتماعية</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53</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65</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5</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رفاهية العاملين</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51</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62</a:t>
                      </a:r>
                      <a:endParaRPr lang="en-US" sz="1800" dirty="0">
                        <a:latin typeface="Calibri"/>
                        <a:ea typeface="Calibri"/>
                        <a:cs typeface="Arial"/>
                      </a:endParaRPr>
                    </a:p>
                  </a:txBody>
                  <a:tcPr marL="68580" marR="68580" marT="0" marB="0"/>
                </a:tc>
              </a:tr>
              <a:tr h="601022">
                <a:tc>
                  <a:txBody>
                    <a:bodyPr/>
                    <a:lstStyle/>
                    <a:p>
                      <a:pPr algn="ctr" rtl="1">
                        <a:lnSpc>
                          <a:spcPct val="115000"/>
                        </a:lnSpc>
                        <a:spcAft>
                          <a:spcPts val="0"/>
                        </a:spcAft>
                      </a:pPr>
                      <a:r>
                        <a:rPr lang="ar-SY" sz="1800">
                          <a:solidFill>
                            <a:srgbClr val="4F6228"/>
                          </a:solidFill>
                          <a:latin typeface="Calibri"/>
                          <a:ea typeface="Calibri"/>
                          <a:cs typeface="Arial"/>
                        </a:rPr>
                        <a:t>6</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جودة الخدمات والمنتجات</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49</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60</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7</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البحوث والتطوير</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44</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54</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8</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التنويع</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42</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51</a:t>
                      </a:r>
                      <a:endParaRPr lang="en-US" sz="1800" dirty="0">
                        <a:latin typeface="Calibri"/>
                        <a:ea typeface="Calibri"/>
                        <a:cs typeface="Arial"/>
                      </a:endParaRPr>
                    </a:p>
                  </a:txBody>
                  <a:tcPr marL="68580" marR="68580" marT="0" marB="0"/>
                </a:tc>
              </a:tr>
              <a:tr h="601022">
                <a:tc>
                  <a:txBody>
                    <a:bodyPr/>
                    <a:lstStyle/>
                    <a:p>
                      <a:pPr algn="ctr" rtl="1">
                        <a:lnSpc>
                          <a:spcPct val="115000"/>
                        </a:lnSpc>
                        <a:spcAft>
                          <a:spcPts val="0"/>
                        </a:spcAft>
                      </a:pPr>
                      <a:r>
                        <a:rPr lang="ar-SY" sz="1800">
                          <a:solidFill>
                            <a:srgbClr val="4F6228"/>
                          </a:solidFill>
                          <a:latin typeface="Calibri"/>
                          <a:ea typeface="Calibri"/>
                          <a:cs typeface="Arial"/>
                        </a:rPr>
                        <a:t>9</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الكفاءة باستخدام الموارد</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41</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50</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10</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الاستقرار المالي</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40</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49</a:t>
                      </a:r>
                      <a:endParaRPr lang="en-US" sz="1800" dirty="0">
                        <a:latin typeface="Calibri"/>
                        <a:ea typeface="Calibri"/>
                        <a:cs typeface="Arial"/>
                      </a:endParaRPr>
                    </a:p>
                  </a:txBody>
                  <a:tcPr marL="68580" marR="68580" marT="0" marB="0"/>
                </a:tc>
              </a:tr>
              <a:tr h="601022">
                <a:tc>
                  <a:txBody>
                    <a:bodyPr/>
                    <a:lstStyle/>
                    <a:p>
                      <a:pPr algn="ctr" rtl="1">
                        <a:lnSpc>
                          <a:spcPct val="115000"/>
                        </a:lnSpc>
                        <a:spcAft>
                          <a:spcPts val="0"/>
                        </a:spcAft>
                      </a:pPr>
                      <a:r>
                        <a:rPr lang="ar-SY" sz="1800">
                          <a:solidFill>
                            <a:srgbClr val="4F6228"/>
                          </a:solidFill>
                          <a:latin typeface="Calibri"/>
                          <a:ea typeface="Calibri"/>
                          <a:cs typeface="Arial"/>
                        </a:rPr>
                        <a:t>11</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المحافظة على الموارد</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32</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39</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12</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تنمية الإدارة</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29</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35</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13</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تعدد الجنسية</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24</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29</a:t>
                      </a:r>
                      <a:endParaRPr lang="en-US" sz="1800" dirty="0">
                        <a:latin typeface="Calibri"/>
                        <a:ea typeface="Calibri"/>
                        <a:cs typeface="Arial"/>
                      </a:endParaRPr>
                    </a:p>
                  </a:txBody>
                  <a:tcPr marL="68580" marR="68580" marT="0" marB="0"/>
                </a:tc>
              </a:tr>
              <a:tr h="359109">
                <a:tc>
                  <a:txBody>
                    <a:bodyPr/>
                    <a:lstStyle/>
                    <a:p>
                      <a:pPr algn="ctr" rtl="1">
                        <a:lnSpc>
                          <a:spcPct val="115000"/>
                        </a:lnSpc>
                        <a:spcAft>
                          <a:spcPts val="0"/>
                        </a:spcAft>
                      </a:pPr>
                      <a:r>
                        <a:rPr lang="ar-SY" sz="1800">
                          <a:solidFill>
                            <a:srgbClr val="4F6228"/>
                          </a:solidFill>
                          <a:latin typeface="Calibri"/>
                          <a:ea typeface="Calibri"/>
                          <a:cs typeface="Arial"/>
                        </a:rPr>
                        <a:t>14</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a:solidFill>
                            <a:srgbClr val="17365D"/>
                          </a:solidFill>
                          <a:latin typeface="Calibri"/>
                          <a:ea typeface="Calibri"/>
                          <a:cs typeface="Arial"/>
                        </a:rPr>
                        <a:t>...............أخرى</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15</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ar-SY" sz="1800" dirty="0">
                          <a:solidFill>
                            <a:srgbClr val="17365D"/>
                          </a:solidFill>
                          <a:latin typeface="Calibri"/>
                          <a:ea typeface="Calibri"/>
                          <a:cs typeface="Arial"/>
                        </a:rPr>
                        <a:t>18</a:t>
                      </a:r>
                      <a:endParaRPr lang="en-US" sz="1800" dirty="0">
                        <a:latin typeface="Calibri"/>
                        <a:ea typeface="Calibri"/>
                        <a:cs typeface="Arial"/>
                      </a:endParaRPr>
                    </a:p>
                  </a:txBody>
                  <a:tcPr marL="68580" marR="68580" marT="0" marB="0"/>
                </a:tc>
              </a:tr>
            </a:tbl>
          </a:graphicData>
        </a:graphic>
      </p:graphicFrame>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dirty="0"/>
          </a:p>
        </p:txBody>
      </p:sp>
      <p:sp>
        <p:nvSpPr>
          <p:cNvPr id="3" name="Content Placeholder 2"/>
          <p:cNvSpPr>
            <a:spLocks noGrp="1"/>
          </p:cNvSpPr>
          <p:nvPr>
            <p:ph idx="1"/>
          </p:nvPr>
        </p:nvSpPr>
        <p:spPr/>
        <p:txBody>
          <a:bodyPr/>
          <a:lstStyle/>
          <a:p>
            <a:pPr algn="l">
              <a:buFont typeface="Wingdings" pitchFamily="2" charset="2"/>
              <a:buChar char="v"/>
            </a:pPr>
            <a:endParaRPr lang="ar-SY" dirty="0" smtClean="0"/>
          </a:p>
          <a:p>
            <a:pPr algn="l">
              <a:buNone/>
            </a:pPr>
            <a:r>
              <a:rPr lang="en-US" dirty="0" smtClean="0"/>
              <a:t>The strategic planning process is circular, since the environment is always changing and a specific step in the process must be repeated continually.</a:t>
            </a:r>
          </a:p>
          <a:p>
            <a:pPr algn="l"/>
            <a:endParaRPr lang="ar-SY" dirty="0"/>
          </a:p>
        </p:txBody>
      </p:sp>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6908"/>
          </a:xfrm>
        </p:spPr>
        <p:txBody>
          <a:bodyPr>
            <a:noAutofit/>
          </a:bodyPr>
          <a:lstStyle/>
          <a:p>
            <a:pPr algn="r"/>
            <a:r>
              <a:rPr lang="ar-SY" sz="3600" dirty="0" smtClean="0"/>
              <a:t>مواصفات الأهداف الجيدة :  </a:t>
            </a:r>
            <a:r>
              <a:rPr lang="en-US" sz="3600" dirty="0" smtClean="0"/>
              <a:t/>
            </a:r>
            <a:br>
              <a:rPr lang="en-US" sz="3600" dirty="0" smtClean="0"/>
            </a:br>
            <a:endParaRPr lang="ar-SY" sz="3600" dirty="0"/>
          </a:p>
        </p:txBody>
      </p:sp>
      <p:sp>
        <p:nvSpPr>
          <p:cNvPr id="3" name="Content Placeholder 2"/>
          <p:cNvSpPr>
            <a:spLocks noGrp="1"/>
          </p:cNvSpPr>
          <p:nvPr>
            <p:ph idx="1"/>
          </p:nvPr>
        </p:nvSpPr>
        <p:spPr>
          <a:xfrm>
            <a:off x="1435608" y="1071546"/>
            <a:ext cx="7498080" cy="5176854"/>
          </a:xfrm>
        </p:spPr>
        <p:txBody>
          <a:bodyPr>
            <a:normAutofit fontScale="92500" lnSpcReduction="10000"/>
          </a:bodyPr>
          <a:lstStyle/>
          <a:p>
            <a:r>
              <a:rPr lang="ar-SY" dirty="0" smtClean="0"/>
              <a:t>1ـ الوضوح : أن تكون مفهومة ولا تستخدم ألفاظ غامضة أو عامة  </a:t>
            </a:r>
            <a:endParaRPr lang="en-US" dirty="0" smtClean="0"/>
          </a:p>
          <a:p>
            <a:r>
              <a:rPr lang="ar-SY" dirty="0" smtClean="0"/>
              <a:t>2ـ التماسك </a:t>
            </a:r>
            <a:endParaRPr lang="en-US" dirty="0" smtClean="0"/>
          </a:p>
          <a:p>
            <a:r>
              <a:rPr lang="ar-SY" dirty="0" smtClean="0"/>
              <a:t>3ـ الواقعية : يعني ذلك أن تكون ممكنة وقابلة للتحقق وليست شعارات  يصعب تنفيذها وتقلل من مصداقية الإدارة العليا </a:t>
            </a:r>
            <a:endParaRPr lang="en-US" dirty="0" smtClean="0"/>
          </a:p>
          <a:p>
            <a:r>
              <a:rPr lang="ar-SY" dirty="0" smtClean="0"/>
              <a:t>4ـ كمية وقابلة للقياس : تتضمن أرقام حول  ( كمية الإنتاج , مقدار الأرباح و التكاليف , زمن الإنجاز ) </a:t>
            </a:r>
            <a:endParaRPr lang="en-US" dirty="0" smtClean="0"/>
          </a:p>
          <a:p>
            <a:r>
              <a:rPr lang="ar-SY" dirty="0" smtClean="0"/>
              <a:t>5ـ أن تكون متوافقة مع عناصر التخطيط الاستراتيجي ( رؤية , رسالة ,فلسفة) وتماشيها مع نقاط القوة والضعف  والفرص والتهديدات التي تظهر في تحليل المنظمة  </a:t>
            </a:r>
            <a:endParaRPr lang="en-US" dirty="0" smtClean="0"/>
          </a:p>
          <a:p>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a:p>
        </p:txBody>
      </p:sp>
      <p:sp>
        <p:nvSpPr>
          <p:cNvPr id="3" name="Content Placeholder 2"/>
          <p:cNvSpPr>
            <a:spLocks noGrp="1"/>
          </p:cNvSpPr>
          <p:nvPr>
            <p:ph idx="1"/>
          </p:nvPr>
        </p:nvSpPr>
        <p:spPr>
          <a:xfrm>
            <a:off x="1142976" y="785794"/>
            <a:ext cx="7790712" cy="5462606"/>
          </a:xfrm>
        </p:spPr>
        <p:txBody>
          <a:bodyPr>
            <a:normAutofit/>
          </a:bodyPr>
          <a:lstStyle/>
          <a:p>
            <a:r>
              <a:rPr lang="ar-SY" dirty="0" smtClean="0"/>
              <a:t>6ـ المرونة : أي أن تستجيب للمتغيرات البيئية </a:t>
            </a:r>
            <a:endParaRPr lang="en-US" dirty="0" smtClean="0"/>
          </a:p>
          <a:p>
            <a:r>
              <a:rPr lang="ar-SY" dirty="0" smtClean="0"/>
              <a:t>7ـ مقبولة : ذات شرعية ولا تخالف القوانين والتوقعات والموارد المتاحة </a:t>
            </a:r>
            <a:endParaRPr lang="en-US" dirty="0" smtClean="0"/>
          </a:p>
          <a:p>
            <a:r>
              <a:rPr lang="ar-SY" dirty="0" smtClean="0"/>
              <a:t>8ـ أن تأخذ في الحسبان اعتبارات الموازنة والفوائض والإمكانات  المتاحة </a:t>
            </a:r>
            <a:endParaRPr lang="en-US" dirty="0" smtClean="0"/>
          </a:p>
          <a:p>
            <a:r>
              <a:rPr lang="ar-SY" dirty="0" smtClean="0"/>
              <a:t>9ـ أن يشترك في  وضعها و تكوينها الأطراف الرئيسية بالمنظمة </a:t>
            </a:r>
            <a:endParaRPr lang="en-US" dirty="0" smtClean="0"/>
          </a:p>
          <a:p>
            <a:r>
              <a:rPr lang="ar-SY" dirty="0" smtClean="0"/>
              <a:t>10ـ أن تستنهض طاقات العمل والإبداع والابتكار </a:t>
            </a:r>
            <a:endParaRPr lang="en-US" dirty="0" smtClean="0"/>
          </a:p>
          <a:p>
            <a:r>
              <a:rPr lang="ar-SY" dirty="0" smtClean="0"/>
              <a:t>11ـ أن تفي بمطالب و احتياجات الأطراف الرئيسية التي تتعامل معها المنظمة</a:t>
            </a:r>
            <a:endParaRPr lang="ar-SY" dirty="0"/>
          </a:p>
        </p:txBody>
      </p: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Y" dirty="0" smtClean="0"/>
              <a:t>مؤشرات الاداء :</a:t>
            </a:r>
            <a:endParaRPr lang="ar-SY" dirty="0"/>
          </a:p>
        </p:txBody>
      </p:sp>
      <p:sp>
        <p:nvSpPr>
          <p:cNvPr id="3" name="Content Placeholder 2"/>
          <p:cNvSpPr>
            <a:spLocks noGrp="1"/>
          </p:cNvSpPr>
          <p:nvPr>
            <p:ph idx="1"/>
          </p:nvPr>
        </p:nvSpPr>
        <p:spPr/>
        <p:txBody>
          <a:bodyPr>
            <a:normAutofit lnSpcReduction="10000"/>
          </a:bodyPr>
          <a:lstStyle/>
          <a:p>
            <a:r>
              <a:rPr lang="ar-SY" dirty="0" smtClean="0"/>
              <a:t>وبالنسبة لكل هدف ينبغي وضع  مجموعة محددة من مؤشرات الأداء التي تستخدم كمقياس للمخرجات  ونواتج العمل الأساسية </a:t>
            </a:r>
            <a:endParaRPr lang="en-US" dirty="0" smtClean="0"/>
          </a:p>
          <a:p>
            <a:r>
              <a:rPr lang="ar-SY" dirty="0" smtClean="0"/>
              <a:t> هذا يعني أن  مؤشرات الأداء  هي طريقة قياس النجاح في تحقيق الأهداف </a:t>
            </a:r>
            <a:endParaRPr lang="en-US" dirty="0" smtClean="0"/>
          </a:p>
          <a:p>
            <a:r>
              <a:rPr lang="ar-SY" dirty="0" smtClean="0"/>
              <a:t>وفي هذا الصدد ينبغي الإجابة عن سؤال أساسي  هو : (ما هي أكثر المخرجات أهمية لأداء المنظمة / الوحدة / القسم / الإدارة ؟ )بالإضافة لمعرفة العوامل الحرجة أو الحاسمة المؤثرة على فاعلية المنظمة  في تحقيق أهدافها </a:t>
            </a:r>
            <a:endParaRPr lang="en-US" dirty="0" smtClean="0"/>
          </a:p>
          <a:p>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dirty="0" smtClean="0"/>
              <a:t>خصائص مؤشرات الاداء :</a:t>
            </a:r>
            <a:endParaRPr lang="ar-SY" dirty="0"/>
          </a:p>
        </p:txBody>
      </p:sp>
      <p:sp>
        <p:nvSpPr>
          <p:cNvPr id="3" name="Content Placeholder 2"/>
          <p:cNvSpPr>
            <a:spLocks noGrp="1"/>
          </p:cNvSpPr>
          <p:nvPr>
            <p:ph idx="1"/>
          </p:nvPr>
        </p:nvSpPr>
        <p:spPr/>
        <p:txBody>
          <a:bodyPr/>
          <a:lstStyle/>
          <a:p>
            <a:pPr marL="514350" indent="-514350">
              <a:buFont typeface="+mj-lt"/>
              <a:buAutoNum type="arabicPeriod"/>
            </a:pPr>
            <a:endParaRPr lang="ar-SY" dirty="0"/>
          </a:p>
        </p:txBody>
      </p:sp>
      <p:graphicFrame>
        <p:nvGraphicFramePr>
          <p:cNvPr id="4" name="Table 3"/>
          <p:cNvGraphicFramePr>
            <a:graphicFrameLocks noGrp="1"/>
          </p:cNvGraphicFramePr>
          <p:nvPr/>
        </p:nvGraphicFramePr>
        <p:xfrm>
          <a:off x="1142974" y="1571612"/>
          <a:ext cx="7786743" cy="4902958"/>
        </p:xfrm>
        <a:graphic>
          <a:graphicData uri="http://schemas.openxmlformats.org/drawingml/2006/table">
            <a:tbl>
              <a:tblPr rtl="1"/>
              <a:tblGrid>
                <a:gridCol w="451379"/>
                <a:gridCol w="1809171"/>
                <a:gridCol w="5526193"/>
              </a:tblGrid>
              <a:tr h="1091635">
                <a:tc>
                  <a:txBody>
                    <a:bodyPr/>
                    <a:lstStyle/>
                    <a:p>
                      <a:pPr algn="ctr" rtl="1">
                        <a:lnSpc>
                          <a:spcPct val="115000"/>
                        </a:lnSpc>
                        <a:spcAft>
                          <a:spcPts val="0"/>
                        </a:spcAft>
                      </a:pPr>
                      <a:r>
                        <a:rPr lang="ar-SY" sz="1600" dirty="0">
                          <a:solidFill>
                            <a:srgbClr val="17365D"/>
                          </a:solidFill>
                          <a:latin typeface="Calibri"/>
                          <a:ea typeface="Calibri"/>
                          <a:cs typeface="Arial"/>
                        </a:rPr>
                        <a:t>1</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dirty="0">
                          <a:solidFill>
                            <a:srgbClr val="17365D"/>
                          </a:solidFill>
                          <a:latin typeface="Calibri"/>
                          <a:ea typeface="Calibri"/>
                          <a:cs typeface="Arial"/>
                        </a:rPr>
                        <a:t>التعريف</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dirty="0">
                          <a:solidFill>
                            <a:srgbClr val="000000"/>
                          </a:solidFill>
                          <a:latin typeface="Calibri"/>
                          <a:ea typeface="Calibri"/>
                          <a:cs typeface="Arial"/>
                        </a:rPr>
                        <a:t>أي التعريف الدقيق لكل مؤشر من مؤشرات الأداء</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231556">
                <a:tc>
                  <a:txBody>
                    <a:bodyPr/>
                    <a:lstStyle/>
                    <a:p>
                      <a:pPr algn="ctr" rtl="1">
                        <a:lnSpc>
                          <a:spcPct val="115000"/>
                        </a:lnSpc>
                        <a:spcAft>
                          <a:spcPts val="0"/>
                        </a:spcAft>
                      </a:pPr>
                      <a:r>
                        <a:rPr lang="ar-SY" sz="1600">
                          <a:solidFill>
                            <a:srgbClr val="17365D"/>
                          </a:solidFill>
                          <a:latin typeface="Calibri"/>
                          <a:ea typeface="Calibri"/>
                          <a:cs typeface="Arial"/>
                        </a:rPr>
                        <a:t>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a:solidFill>
                            <a:srgbClr val="17365D"/>
                          </a:solidFill>
                          <a:latin typeface="Calibri"/>
                          <a:ea typeface="Calibri"/>
                          <a:cs typeface="Arial"/>
                        </a:rPr>
                        <a:t>القياس</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dirty="0">
                          <a:latin typeface="Calibri"/>
                          <a:ea typeface="Calibri"/>
                          <a:cs typeface="Arial"/>
                        </a:rPr>
                        <a:t>أي هل قياس المؤشرات التي تم الاتفاق عليها متاح أم يتطلب الأمر تجميع  بيانات </a:t>
                      </a:r>
                      <a:r>
                        <a:rPr lang="ar-SY" sz="2000" dirty="0" smtClean="0">
                          <a:latin typeface="Calibri"/>
                          <a:ea typeface="Calibri"/>
                          <a:cs typeface="Arial"/>
                        </a:rPr>
                        <a:t>لقياسه</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160161">
                <a:tc>
                  <a:txBody>
                    <a:bodyPr/>
                    <a:lstStyle/>
                    <a:p>
                      <a:pPr algn="ctr" rtl="1">
                        <a:lnSpc>
                          <a:spcPct val="115000"/>
                        </a:lnSpc>
                        <a:spcAft>
                          <a:spcPts val="0"/>
                        </a:spcAft>
                      </a:pPr>
                      <a:r>
                        <a:rPr lang="ar-SY" sz="1600">
                          <a:solidFill>
                            <a:srgbClr val="17365D"/>
                          </a:solidFill>
                          <a:latin typeface="Calibri"/>
                          <a:ea typeface="Calibri"/>
                          <a:cs typeface="Arial"/>
                        </a:rPr>
                        <a:t>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dirty="0">
                          <a:solidFill>
                            <a:srgbClr val="17365D"/>
                          </a:solidFill>
                          <a:latin typeface="Calibri"/>
                          <a:ea typeface="Calibri"/>
                          <a:cs typeface="Arial"/>
                        </a:rPr>
                        <a:t>القيمة  / المردود</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dirty="0">
                          <a:latin typeface="Calibri"/>
                          <a:ea typeface="Calibri"/>
                          <a:cs typeface="Arial"/>
                        </a:rPr>
                        <a:t>أي إذا كان القياس متاح فما </a:t>
                      </a:r>
                      <a:r>
                        <a:rPr lang="ar-SY" sz="2000" dirty="0" smtClean="0">
                          <a:latin typeface="Calibri"/>
                          <a:ea typeface="Calibri"/>
                          <a:cs typeface="Arial"/>
                        </a:rPr>
                        <a:t>هي </a:t>
                      </a:r>
                      <a:r>
                        <a:rPr lang="ar-SY" sz="2000" dirty="0">
                          <a:latin typeface="Calibri"/>
                          <a:ea typeface="Calibri"/>
                          <a:cs typeface="Arial"/>
                        </a:rPr>
                        <a:t>قيمته الحقيقية ومدلوله</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419606">
                <a:tc>
                  <a:txBody>
                    <a:bodyPr/>
                    <a:lstStyle/>
                    <a:p>
                      <a:pPr algn="ctr" rtl="1">
                        <a:lnSpc>
                          <a:spcPct val="115000"/>
                        </a:lnSpc>
                        <a:spcAft>
                          <a:spcPts val="0"/>
                        </a:spcAft>
                      </a:pPr>
                      <a:r>
                        <a:rPr lang="ar-SY" sz="1600">
                          <a:solidFill>
                            <a:srgbClr val="17365D"/>
                          </a:solidFill>
                          <a:latin typeface="Calibri"/>
                          <a:ea typeface="Calibri"/>
                          <a:cs typeface="Arial"/>
                        </a:rPr>
                        <a:t>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a:solidFill>
                            <a:srgbClr val="17365D"/>
                          </a:solidFill>
                          <a:latin typeface="Calibri"/>
                          <a:ea typeface="Calibri"/>
                          <a:cs typeface="Arial"/>
                        </a:rPr>
                        <a:t>المستوى</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ctr" rtl="1">
                        <a:lnSpc>
                          <a:spcPct val="115000"/>
                        </a:lnSpc>
                        <a:spcAft>
                          <a:spcPts val="0"/>
                        </a:spcAft>
                      </a:pPr>
                      <a:r>
                        <a:rPr lang="ar-SY" sz="2000" dirty="0">
                          <a:latin typeface="Calibri"/>
                          <a:ea typeface="Calibri"/>
                          <a:cs typeface="Arial"/>
                        </a:rPr>
                        <a:t>ما هو مستوى قياس المؤشر /هل المستويات العليا الخاصة بالمنظمة ككل أم  المستويات الفرعية الخاصة بالوحدات  والأقسام</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Y" sz="4400" dirty="0" smtClean="0"/>
              <a:t>انواع المؤشــــــــــــــــــــــــــرات:</a:t>
            </a:r>
            <a:br>
              <a:rPr lang="ar-SY" sz="4400" dirty="0" smtClean="0"/>
            </a:br>
            <a:r>
              <a:rPr lang="ar-SY" sz="3100" dirty="0" smtClean="0">
                <a:solidFill>
                  <a:schemeClr val="tx1"/>
                </a:solidFill>
              </a:rPr>
              <a:t>نسب الكفاءة:</a:t>
            </a:r>
            <a:endParaRPr lang="ar-SY" sz="3100" dirty="0">
              <a:solidFill>
                <a:schemeClr val="tx1"/>
              </a:solidFill>
            </a:endParaRPr>
          </a:p>
        </p:txBody>
      </p:sp>
      <p:graphicFrame>
        <p:nvGraphicFramePr>
          <p:cNvPr id="4" name="Content Placeholder 3"/>
          <p:cNvGraphicFramePr>
            <a:graphicFrameLocks noGrp="1"/>
          </p:cNvGraphicFramePr>
          <p:nvPr>
            <p:ph idx="1"/>
          </p:nvPr>
        </p:nvGraphicFramePr>
        <p:xfrm>
          <a:off x="1071537" y="1447801"/>
          <a:ext cx="7862914" cy="5324556"/>
        </p:xfrm>
        <a:graphic>
          <a:graphicData uri="http://schemas.openxmlformats.org/drawingml/2006/table">
            <a:tbl>
              <a:tblPr rtl="1" firstRow="1" bandRow="1">
                <a:tableStyleId>{5C22544A-7EE6-4342-B048-85BDC9FD1C3A}</a:tableStyleId>
              </a:tblPr>
              <a:tblGrid>
                <a:gridCol w="2202207"/>
                <a:gridCol w="5660707"/>
              </a:tblGrid>
              <a:tr h="604539">
                <a:tc>
                  <a:txBody>
                    <a:bodyPr/>
                    <a:lstStyle/>
                    <a:p>
                      <a:pPr algn="ctr" rtl="1">
                        <a:lnSpc>
                          <a:spcPct val="115000"/>
                        </a:lnSpc>
                        <a:spcAft>
                          <a:spcPts val="0"/>
                        </a:spcAft>
                      </a:pPr>
                      <a:endParaRPr lang="ar-SY" sz="2000" dirty="0">
                        <a:solidFill>
                          <a:srgbClr val="17365D"/>
                        </a:solidFill>
                        <a:latin typeface="Calibri"/>
                        <a:ea typeface="Calibri"/>
                        <a:cs typeface="Arial"/>
                      </a:endParaRPr>
                    </a:p>
                    <a:p>
                      <a:pPr algn="ctr" rtl="1">
                        <a:lnSpc>
                          <a:spcPct val="115000"/>
                        </a:lnSpc>
                        <a:spcAft>
                          <a:spcPts val="0"/>
                        </a:spcAft>
                      </a:pPr>
                      <a:r>
                        <a:rPr lang="ar-SY" sz="2000" dirty="0">
                          <a:solidFill>
                            <a:srgbClr val="17365D"/>
                          </a:solidFill>
                          <a:latin typeface="Calibri"/>
                          <a:ea typeface="Calibri"/>
                          <a:cs typeface="Arial"/>
                        </a:rPr>
                        <a:t>الأهداف</a:t>
                      </a:r>
                      <a:endParaRPr lang="en-US" sz="1100" dirty="0">
                        <a:latin typeface="Calibri"/>
                        <a:ea typeface="Calibri"/>
                        <a:cs typeface="Arial"/>
                      </a:endParaRPr>
                    </a:p>
                  </a:txBody>
                  <a:tcPr marL="68580" marR="68580" marT="0" marB="0"/>
                </a:tc>
                <a:tc>
                  <a:txBody>
                    <a:bodyPr/>
                    <a:lstStyle/>
                    <a:p>
                      <a:pPr algn="ctr" rtl="1">
                        <a:lnSpc>
                          <a:spcPct val="115000"/>
                        </a:lnSpc>
                        <a:spcAft>
                          <a:spcPts val="0"/>
                        </a:spcAft>
                      </a:pPr>
                      <a:endParaRPr lang="ar-SY" sz="2000">
                        <a:solidFill>
                          <a:srgbClr val="17365D"/>
                        </a:solidFill>
                        <a:latin typeface="Calibri"/>
                        <a:ea typeface="Calibri"/>
                        <a:cs typeface="Arial"/>
                      </a:endParaRPr>
                    </a:p>
                    <a:p>
                      <a:pPr algn="ctr" rtl="1">
                        <a:lnSpc>
                          <a:spcPct val="115000"/>
                        </a:lnSpc>
                        <a:spcAft>
                          <a:spcPts val="0"/>
                        </a:spcAft>
                      </a:pPr>
                      <a:r>
                        <a:rPr lang="ar-SY" sz="2000">
                          <a:solidFill>
                            <a:srgbClr val="17365D"/>
                          </a:solidFill>
                          <a:latin typeface="Calibri"/>
                          <a:ea typeface="Calibri"/>
                          <a:cs typeface="Arial"/>
                        </a:rPr>
                        <a:t>مؤشرات الأداء</a:t>
                      </a:r>
                      <a:endParaRPr lang="en-US" sz="1100">
                        <a:latin typeface="Calibri"/>
                        <a:ea typeface="Calibri"/>
                        <a:cs typeface="Arial"/>
                      </a:endParaRPr>
                    </a:p>
                  </a:txBody>
                  <a:tcPr marL="68580" marR="68580" marT="0" marB="0"/>
                </a:tc>
              </a:tr>
              <a:tr h="1014834">
                <a:tc>
                  <a:txBody>
                    <a:bodyPr/>
                    <a:lstStyle/>
                    <a:p>
                      <a:pPr algn="ctr" rtl="1">
                        <a:lnSpc>
                          <a:spcPct val="115000"/>
                        </a:lnSpc>
                        <a:spcAft>
                          <a:spcPts val="0"/>
                        </a:spcAft>
                      </a:pPr>
                      <a:endParaRPr lang="ar-SY" sz="2000">
                        <a:solidFill>
                          <a:srgbClr val="17365D"/>
                        </a:solidFill>
                        <a:latin typeface="Calibri"/>
                        <a:ea typeface="Calibri"/>
                        <a:cs typeface="Arial"/>
                      </a:endParaRPr>
                    </a:p>
                    <a:p>
                      <a:pPr algn="ctr" rtl="1">
                        <a:lnSpc>
                          <a:spcPct val="115000"/>
                        </a:lnSpc>
                        <a:spcAft>
                          <a:spcPts val="0"/>
                        </a:spcAft>
                      </a:pPr>
                      <a:r>
                        <a:rPr lang="ar-SY" sz="2000">
                          <a:solidFill>
                            <a:srgbClr val="17365D"/>
                          </a:solidFill>
                          <a:latin typeface="Calibri"/>
                          <a:ea typeface="Calibri"/>
                          <a:cs typeface="Arial"/>
                        </a:rPr>
                        <a:t>الأرباح</a:t>
                      </a:r>
                      <a:endParaRPr lang="en-US" sz="1100">
                        <a:latin typeface="Calibri"/>
                        <a:ea typeface="Calibri"/>
                        <a:cs typeface="Arial"/>
                      </a:endParaRPr>
                    </a:p>
                  </a:txBody>
                  <a:tcPr marL="68580" marR="68580" marT="0" marB="0"/>
                </a:tc>
                <a:tc>
                  <a:txBody>
                    <a:bodyPr/>
                    <a:lstStyle/>
                    <a:p>
                      <a:pPr algn="ctr" rtl="1">
                        <a:lnSpc>
                          <a:spcPct val="115000"/>
                        </a:lnSpc>
                        <a:spcAft>
                          <a:spcPts val="0"/>
                        </a:spcAft>
                      </a:pPr>
                      <a:endParaRPr lang="ar-SY"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معدل العائد على الاستثمار = صافي الربح قبل الضريبة ÷ الأصول</a:t>
                      </a:r>
                      <a:endParaRPr lang="en-US"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هامش الربح = صافي الربح قبل الضريبة  ÷ المبيعات</a:t>
                      </a:r>
                      <a:endParaRPr lang="en-US" sz="1800" b="1" dirty="0">
                        <a:latin typeface="Calibri"/>
                        <a:ea typeface="Calibri"/>
                        <a:cs typeface="Arial"/>
                      </a:endParaRPr>
                    </a:p>
                  </a:txBody>
                  <a:tcPr marL="68580" marR="68580" marT="0" marB="0"/>
                </a:tc>
              </a:tr>
              <a:tr h="825137">
                <a:tc>
                  <a:txBody>
                    <a:bodyPr/>
                    <a:lstStyle/>
                    <a:p>
                      <a:pPr algn="ctr" rtl="1">
                        <a:lnSpc>
                          <a:spcPct val="115000"/>
                        </a:lnSpc>
                        <a:spcAft>
                          <a:spcPts val="0"/>
                        </a:spcAft>
                      </a:pPr>
                      <a:endParaRPr lang="ar-SY" sz="2000">
                        <a:solidFill>
                          <a:srgbClr val="17365D"/>
                        </a:solidFill>
                        <a:latin typeface="Calibri"/>
                        <a:ea typeface="Calibri"/>
                        <a:cs typeface="Arial"/>
                      </a:endParaRPr>
                    </a:p>
                    <a:p>
                      <a:pPr algn="ctr" rtl="1">
                        <a:lnSpc>
                          <a:spcPct val="115000"/>
                        </a:lnSpc>
                        <a:spcAft>
                          <a:spcPts val="0"/>
                        </a:spcAft>
                      </a:pPr>
                      <a:r>
                        <a:rPr lang="ar-SY" sz="2000">
                          <a:solidFill>
                            <a:srgbClr val="17365D"/>
                          </a:solidFill>
                          <a:latin typeface="Calibri"/>
                          <a:ea typeface="Calibri"/>
                          <a:cs typeface="Arial"/>
                        </a:rPr>
                        <a:t>الإنتاجية</a:t>
                      </a:r>
                      <a:endParaRPr lang="en-US" sz="1100">
                        <a:latin typeface="Calibri"/>
                        <a:ea typeface="Calibri"/>
                        <a:cs typeface="Arial"/>
                      </a:endParaRPr>
                    </a:p>
                  </a:txBody>
                  <a:tcPr marL="68580" marR="68580" marT="0" marB="0"/>
                </a:tc>
                <a:tc>
                  <a:txBody>
                    <a:bodyPr/>
                    <a:lstStyle/>
                    <a:p>
                      <a:pPr algn="ctr" rtl="1">
                        <a:lnSpc>
                          <a:spcPct val="115000"/>
                        </a:lnSpc>
                        <a:spcAft>
                          <a:spcPts val="0"/>
                        </a:spcAft>
                      </a:pPr>
                      <a:endParaRPr lang="ar-SY"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إنتاجية الساعة = الإنتاج  ÷ ساعات التشغيل</a:t>
                      </a:r>
                      <a:endParaRPr lang="en-US"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إنتاجية الموارد = الإنتاج  ÷  الموارد</a:t>
                      </a:r>
                      <a:endParaRPr lang="en-US" sz="1800" b="1" dirty="0">
                        <a:latin typeface="Calibri"/>
                        <a:ea typeface="Calibri"/>
                        <a:cs typeface="Arial"/>
                      </a:endParaRPr>
                    </a:p>
                  </a:txBody>
                  <a:tcPr marL="68580" marR="68580" marT="0" marB="0"/>
                </a:tc>
              </a:tr>
              <a:tr h="608901">
                <a:tc>
                  <a:txBody>
                    <a:bodyPr/>
                    <a:lstStyle/>
                    <a:p>
                      <a:pPr algn="ctr" rtl="1">
                        <a:lnSpc>
                          <a:spcPct val="115000"/>
                        </a:lnSpc>
                        <a:spcAft>
                          <a:spcPts val="0"/>
                        </a:spcAft>
                      </a:pPr>
                      <a:endParaRPr lang="ar-SY" sz="2000">
                        <a:solidFill>
                          <a:srgbClr val="17365D"/>
                        </a:solidFill>
                        <a:latin typeface="Calibri"/>
                        <a:ea typeface="Calibri"/>
                        <a:cs typeface="Arial"/>
                      </a:endParaRPr>
                    </a:p>
                    <a:p>
                      <a:pPr algn="ctr" rtl="1">
                        <a:lnSpc>
                          <a:spcPct val="115000"/>
                        </a:lnSpc>
                        <a:spcAft>
                          <a:spcPts val="0"/>
                        </a:spcAft>
                      </a:pPr>
                      <a:r>
                        <a:rPr lang="ar-SY" sz="2000">
                          <a:solidFill>
                            <a:srgbClr val="17365D"/>
                          </a:solidFill>
                          <a:latin typeface="Calibri"/>
                          <a:ea typeface="Calibri"/>
                          <a:cs typeface="Arial"/>
                        </a:rPr>
                        <a:t>حصة السوق</a:t>
                      </a:r>
                      <a:endParaRPr lang="en-US" sz="1100">
                        <a:latin typeface="Calibri"/>
                        <a:ea typeface="Calibri"/>
                        <a:cs typeface="Arial"/>
                      </a:endParaRPr>
                    </a:p>
                  </a:txBody>
                  <a:tcPr marL="68580" marR="68580" marT="0" marB="0"/>
                </a:tc>
                <a:tc>
                  <a:txBody>
                    <a:bodyPr/>
                    <a:lstStyle/>
                    <a:p>
                      <a:pPr algn="ctr" rtl="1">
                        <a:lnSpc>
                          <a:spcPct val="115000"/>
                        </a:lnSpc>
                        <a:spcAft>
                          <a:spcPts val="0"/>
                        </a:spcAft>
                      </a:pPr>
                      <a:endParaRPr lang="ar-SY"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حصة السوق =  مبيعات المنظمة  ÷ مبيعات الصناعة</a:t>
                      </a:r>
                      <a:endParaRPr lang="en-US" sz="1800" b="1" dirty="0">
                        <a:latin typeface="Calibri"/>
                        <a:ea typeface="Calibri"/>
                        <a:cs typeface="Arial"/>
                      </a:endParaRPr>
                    </a:p>
                  </a:txBody>
                  <a:tcPr marL="68580" marR="68580" marT="0" marB="0"/>
                </a:tc>
              </a:tr>
              <a:tr h="1014834">
                <a:tc>
                  <a:txBody>
                    <a:bodyPr/>
                    <a:lstStyle/>
                    <a:p>
                      <a:pPr algn="ctr" rtl="1">
                        <a:lnSpc>
                          <a:spcPct val="115000"/>
                        </a:lnSpc>
                        <a:spcAft>
                          <a:spcPts val="0"/>
                        </a:spcAft>
                      </a:pPr>
                      <a:endParaRPr lang="ar-SY" sz="2000">
                        <a:solidFill>
                          <a:srgbClr val="17365D"/>
                        </a:solidFill>
                        <a:latin typeface="Calibri"/>
                        <a:ea typeface="Calibri"/>
                        <a:cs typeface="Arial"/>
                      </a:endParaRPr>
                    </a:p>
                    <a:p>
                      <a:pPr algn="ctr" rtl="1">
                        <a:lnSpc>
                          <a:spcPct val="115000"/>
                        </a:lnSpc>
                        <a:spcAft>
                          <a:spcPts val="0"/>
                        </a:spcAft>
                      </a:pPr>
                      <a:r>
                        <a:rPr lang="ar-SY" sz="2000">
                          <a:solidFill>
                            <a:srgbClr val="17365D"/>
                          </a:solidFill>
                          <a:latin typeface="Calibri"/>
                          <a:ea typeface="Calibri"/>
                          <a:cs typeface="Arial"/>
                        </a:rPr>
                        <a:t>الفعالية التسويقية</a:t>
                      </a:r>
                      <a:endParaRPr lang="en-US" sz="1100">
                        <a:latin typeface="Calibri"/>
                        <a:ea typeface="Calibri"/>
                        <a:cs typeface="Arial"/>
                      </a:endParaRPr>
                    </a:p>
                  </a:txBody>
                  <a:tcPr marL="68580" marR="68580" marT="0" marB="0"/>
                </a:tc>
                <a:tc>
                  <a:txBody>
                    <a:bodyPr/>
                    <a:lstStyle/>
                    <a:p>
                      <a:pPr algn="ctr" rtl="1">
                        <a:lnSpc>
                          <a:spcPct val="115000"/>
                        </a:lnSpc>
                        <a:spcAft>
                          <a:spcPts val="0"/>
                        </a:spcAft>
                      </a:pPr>
                      <a:endParaRPr lang="ar-SY"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فعالية رجال البيع  = المبيعات  ÷ عدد البائعين</a:t>
                      </a:r>
                      <a:endParaRPr lang="en-US"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فعالية تكاليف التسويق  = المبيعات  ÷  تكاليف التسويق</a:t>
                      </a:r>
                      <a:endParaRPr lang="en-US" sz="1800" b="1" dirty="0">
                        <a:latin typeface="Calibri"/>
                        <a:ea typeface="Calibri"/>
                        <a:cs typeface="Arial"/>
                      </a:endParaRPr>
                    </a:p>
                  </a:txBody>
                  <a:tcPr marL="68580" marR="68580" marT="0" marB="0"/>
                </a:tc>
              </a:tr>
              <a:tr h="913351">
                <a:tc>
                  <a:txBody>
                    <a:bodyPr/>
                    <a:lstStyle/>
                    <a:p>
                      <a:pPr algn="ctr" rtl="1">
                        <a:lnSpc>
                          <a:spcPct val="115000"/>
                        </a:lnSpc>
                        <a:spcAft>
                          <a:spcPts val="0"/>
                        </a:spcAft>
                      </a:pPr>
                      <a:endParaRPr lang="ar-SY" sz="2000">
                        <a:solidFill>
                          <a:srgbClr val="17365D"/>
                        </a:solidFill>
                        <a:latin typeface="Calibri"/>
                        <a:ea typeface="Calibri"/>
                        <a:cs typeface="Arial"/>
                      </a:endParaRPr>
                    </a:p>
                    <a:p>
                      <a:pPr algn="ctr" rtl="1">
                        <a:lnSpc>
                          <a:spcPct val="115000"/>
                        </a:lnSpc>
                        <a:spcAft>
                          <a:spcPts val="0"/>
                        </a:spcAft>
                      </a:pPr>
                      <a:r>
                        <a:rPr lang="ar-SY" sz="2000">
                          <a:solidFill>
                            <a:srgbClr val="17365D"/>
                          </a:solidFill>
                          <a:latin typeface="Calibri"/>
                          <a:ea typeface="Calibri"/>
                          <a:cs typeface="Arial"/>
                        </a:rPr>
                        <a:t>إنتاجية الموارد البشرية</a:t>
                      </a:r>
                      <a:endParaRPr lang="en-US" sz="1100">
                        <a:latin typeface="Calibri"/>
                        <a:ea typeface="Calibri"/>
                        <a:cs typeface="Arial"/>
                      </a:endParaRPr>
                    </a:p>
                  </a:txBody>
                  <a:tcPr marL="68580" marR="68580" marT="0" marB="0"/>
                </a:tc>
                <a:tc>
                  <a:txBody>
                    <a:bodyPr/>
                    <a:lstStyle/>
                    <a:p>
                      <a:pPr algn="ctr" rtl="1">
                        <a:lnSpc>
                          <a:spcPct val="115000"/>
                        </a:lnSpc>
                        <a:spcAft>
                          <a:spcPts val="0"/>
                        </a:spcAft>
                      </a:pPr>
                      <a:endParaRPr lang="ar-SY"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إنتاجية الفرد =  الإنتاج  ÷  عدد الأفراد</a:t>
                      </a:r>
                      <a:endParaRPr lang="en-US" sz="1800" b="1" dirty="0">
                        <a:latin typeface="Calibri"/>
                        <a:ea typeface="Calibri"/>
                        <a:cs typeface="Arial"/>
                      </a:endParaRPr>
                    </a:p>
                    <a:p>
                      <a:pPr algn="ctr" rtl="1">
                        <a:lnSpc>
                          <a:spcPct val="115000"/>
                        </a:lnSpc>
                        <a:spcAft>
                          <a:spcPts val="0"/>
                        </a:spcAft>
                      </a:pPr>
                      <a:r>
                        <a:rPr lang="ar-SY" sz="1800" b="1" dirty="0">
                          <a:latin typeface="Calibri"/>
                          <a:ea typeface="Calibri"/>
                          <a:cs typeface="Arial"/>
                        </a:rPr>
                        <a:t>إنتاجية الأجور =  الإنتاج  ÷  الأجور</a:t>
                      </a:r>
                      <a:endParaRPr lang="en-US" sz="1800" b="1" dirty="0">
                        <a:latin typeface="Calibri"/>
                        <a:ea typeface="Calibri"/>
                        <a:cs typeface="Arial"/>
                      </a:endParaRPr>
                    </a:p>
                  </a:txBody>
                  <a:tcPr marL="68580" marR="68580" marT="0" marB="0"/>
                </a:tc>
              </a:tr>
            </a:tbl>
          </a:graphicData>
        </a:graphic>
      </p:graphicFrame>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dirty="0"/>
          </a:p>
        </p:txBody>
      </p:sp>
      <p:sp>
        <p:nvSpPr>
          <p:cNvPr id="3" name="Content Placeholder 2"/>
          <p:cNvSpPr>
            <a:spLocks noGrp="1"/>
          </p:cNvSpPr>
          <p:nvPr>
            <p:ph idx="1"/>
          </p:nvPr>
        </p:nvSpPr>
        <p:spPr/>
        <p:txBody>
          <a:bodyPr/>
          <a:lstStyle/>
          <a:p>
            <a:r>
              <a:rPr lang="ar-SY" dirty="0" smtClean="0"/>
              <a:t>ثانياً: مقاييس الكفاءة </a:t>
            </a:r>
            <a:endParaRPr lang="en-US" dirty="0" smtClean="0"/>
          </a:p>
          <a:p>
            <a:r>
              <a:rPr lang="ar-SY" dirty="0" smtClean="0"/>
              <a:t>1ـ أرقام مطلقة (المبيعات ـ الأصول ـ النقدية ـ حجم المبيعات .............)</a:t>
            </a:r>
            <a:endParaRPr lang="en-US" dirty="0" smtClean="0"/>
          </a:p>
          <a:p>
            <a:r>
              <a:rPr lang="ar-SY" dirty="0" smtClean="0"/>
              <a:t>2ـ قوائم المراجعة الإدارية (التي تبحث عن نقاط القوة والضعف في أداء المنظمة )</a:t>
            </a:r>
            <a:endParaRPr lang="en-US" dirty="0" smtClean="0"/>
          </a:p>
          <a:p>
            <a:r>
              <a:rPr lang="ar-SY" dirty="0" smtClean="0"/>
              <a:t>3ـالمسوح وقوائم الاستقصاء (لقياس رضا العملاء ـ مسوح الرأي العام ......)</a:t>
            </a:r>
            <a:endParaRPr lang="en-US" dirty="0" smtClean="0"/>
          </a:p>
          <a:p>
            <a:endParaRPr lang="ar-SY" dirty="0"/>
          </a:p>
        </p:txBody>
      </p:sp>
    </p:spTree>
  </p:cSld>
  <p:clrMapOvr>
    <a:masterClrMapping/>
  </p:clrMapOvr>
  <p:transition>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a:p>
        </p:txBody>
      </p:sp>
      <p:sp>
        <p:nvSpPr>
          <p:cNvPr id="3" name="Content Placeholder 2"/>
          <p:cNvSpPr>
            <a:spLocks noGrp="1"/>
          </p:cNvSpPr>
          <p:nvPr>
            <p:ph idx="1"/>
          </p:nvPr>
        </p:nvSpPr>
        <p:spPr/>
        <p:txBody>
          <a:bodyPr>
            <a:normAutofit/>
          </a:bodyPr>
          <a:lstStyle/>
          <a:p>
            <a:r>
              <a:rPr lang="ar-SY" dirty="0" smtClean="0"/>
              <a:t>ثالثاً : قوائم المزايا والعيوب </a:t>
            </a:r>
            <a:endParaRPr lang="en-US" dirty="0" smtClean="0"/>
          </a:p>
          <a:p>
            <a:r>
              <a:rPr lang="ar-SY" dirty="0" smtClean="0"/>
              <a:t>1ـالتقارير الإدارية المعتمدة على فحص نتائج الأعمال </a:t>
            </a:r>
            <a:endParaRPr lang="en-US" dirty="0" smtClean="0"/>
          </a:p>
          <a:p>
            <a:r>
              <a:rPr lang="ar-SY" dirty="0" smtClean="0"/>
              <a:t>2ـ رأي المديرين في تقييمهم لمدى  تحقيق الأهداف </a:t>
            </a:r>
            <a:endParaRPr lang="en-US" dirty="0" smtClean="0"/>
          </a:p>
          <a:p>
            <a:pPr>
              <a:buNone/>
            </a:pPr>
            <a:endParaRPr lang="en-US" dirty="0" smtClean="0"/>
          </a:p>
          <a:p>
            <a:r>
              <a:rPr lang="ar-SY" dirty="0" smtClean="0"/>
              <a:t>ولا تكمن قوة مؤشرات الأداء في المقاييس الفردية  ولكن في التعامل مع مؤشرات الأداء كمجموعة متكاملة من المقاييس الهامة التي ترشد وتوجه المنظمة و متخذي القرار</a:t>
            </a:r>
            <a:endParaRPr lang="en-US" dirty="0" smtClean="0"/>
          </a:p>
          <a:p>
            <a:endParaRPr lang="ar-SY" dirty="0"/>
          </a:p>
        </p:txBody>
      </p:sp>
    </p:spTree>
  </p:cSld>
  <p:clrMapOvr>
    <a:masterClrMapping/>
  </p:clrMapOvr>
  <p:transition>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Y" dirty="0" smtClean="0"/>
              <a:t>تتصف مؤشرات الاداء الجيدة بما يلي :</a:t>
            </a:r>
            <a:endParaRPr lang="ar-SY" dirty="0"/>
          </a:p>
        </p:txBody>
      </p:sp>
      <p:sp>
        <p:nvSpPr>
          <p:cNvPr id="3" name="Content Placeholder 2"/>
          <p:cNvSpPr>
            <a:spLocks noGrp="1"/>
          </p:cNvSpPr>
          <p:nvPr>
            <p:ph idx="1"/>
          </p:nvPr>
        </p:nvSpPr>
        <p:spPr/>
        <p:txBody>
          <a:bodyPr/>
          <a:lstStyle/>
          <a:p>
            <a:pPr marL="514350" indent="-514350">
              <a:buFont typeface="+mj-lt"/>
              <a:buAutoNum type="arabicPeriod"/>
            </a:pPr>
            <a:endParaRPr lang="ar-SY" dirty="0"/>
          </a:p>
        </p:txBody>
      </p:sp>
      <p:graphicFrame>
        <p:nvGraphicFramePr>
          <p:cNvPr id="4" name="رسم تخطيطي 6"/>
          <p:cNvGraphicFramePr/>
          <p:nvPr/>
        </p:nvGraphicFramePr>
        <p:xfrm>
          <a:off x="857224" y="714357"/>
          <a:ext cx="8286776"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5126055"/>
          </a:xfrm>
        </p:spPr>
        <p:txBody>
          <a:bodyPr/>
          <a:lstStyle/>
          <a:p>
            <a:r>
              <a:rPr lang="ar-SY" dirty="0" smtClean="0"/>
              <a:t>تحدثنا اليوم عن رؤية المنظمة , رسالتها , اهدافها, و فلسفتها و كل هذا يشكل اطارا مرجعيا يحكم نشاطات المنظمة و اعمالها  و معرفة كل من هذا العناصر و تميزها بالوضوح و التحديد يشكل اساسا لعملية التخطيط الاستراتيجي ” ذكرفي بداية المحاضرة ”و الذي تلعب الاطراف المحيطة بالمنظمة دورا فاعلا فيه و عاملا مساعدا في نجاحه اذ أن مخرجات مرحلة التخطيط تشكل الاساس الذي تنطلق منه كل خطوات المنظمة فيما بعد ...!</a:t>
            </a:r>
            <a:endParaRPr lang="ar-SY"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3999" cy="6858000"/>
          </a:xfrm>
          <a:prstGeom prst="rect">
            <a:avLst/>
          </a:prstGeom>
          <a:ln>
            <a:noFill/>
          </a:ln>
          <a:effectLst>
            <a:softEdge rad="112500"/>
          </a:effectLst>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Y" dirty="0" smtClean="0"/>
              <a:t>من هنا تبرز أهمية تحديد رسالة و رؤية واضحة للمنظمة</a:t>
            </a:r>
            <a:endParaRPr lang="ar-SY" dirty="0"/>
          </a:p>
        </p:txBody>
      </p:sp>
      <p:sp>
        <p:nvSpPr>
          <p:cNvPr id="3" name="Content Placeholder 2"/>
          <p:cNvSpPr>
            <a:spLocks noGrp="1"/>
          </p:cNvSpPr>
          <p:nvPr>
            <p:ph idx="1"/>
          </p:nvPr>
        </p:nvSpPr>
        <p:spPr/>
        <p:txBody>
          <a:bodyPr>
            <a:normAutofit fontScale="92500" lnSpcReduction="10000"/>
          </a:bodyPr>
          <a:lstStyle/>
          <a:p>
            <a:r>
              <a:rPr lang="ar-SY" dirty="0" smtClean="0"/>
              <a:t>الرؤية:</a:t>
            </a:r>
          </a:p>
          <a:p>
            <a:r>
              <a:rPr lang="ar-SY" dirty="0" smtClean="0"/>
              <a:t>تحدد الرؤية الاستراتيجية التوجه المستقبلي للمنظمة  وما ترغب ان تكون عليه المنظمة و ماتطمح للوصول اليه في المستقبل وبالتالي فهي تحدد المكانة التي ترغب المنظمة في الوصول اليها في خلال 10-30 سنة القادمة و مالذي تتميز به المنظمة عن غيرها من المنظمات </a:t>
            </a:r>
          </a:p>
          <a:p>
            <a:r>
              <a:rPr lang="ar-SY" dirty="0" smtClean="0"/>
              <a:t>يعرف د. مؤيد السالم الرؤية بانها : المسار المستقبلي للمنظمة الذي يحدد الوجهة التي ترغب في الوصول و المركز السوقي الذي تنوي تحقيقه و نوعية القدرات و الامكانات التي تخطط لتنميتها</a:t>
            </a:r>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a:p>
        </p:txBody>
      </p:sp>
      <p:sp>
        <p:nvSpPr>
          <p:cNvPr id="3" name="Content Placeholder 2"/>
          <p:cNvSpPr>
            <a:spLocks noGrp="1"/>
          </p:cNvSpPr>
          <p:nvPr>
            <p:ph idx="1"/>
          </p:nvPr>
        </p:nvSpPr>
        <p:spPr/>
        <p:txBody>
          <a:bodyPr/>
          <a:lstStyle/>
          <a:p>
            <a:pPr algn="l" rtl="0"/>
            <a:r>
              <a:rPr lang="en-US" dirty="0" smtClean="0"/>
              <a:t>A </a:t>
            </a:r>
            <a:r>
              <a:rPr lang="en-US" b="1" dirty="0" smtClean="0"/>
              <a:t>vision </a:t>
            </a:r>
            <a:r>
              <a:rPr lang="en-US" dirty="0" smtClean="0"/>
              <a:t>is an idealized picture of</a:t>
            </a:r>
            <a:r>
              <a:rPr lang="en-US" b="1" dirty="0" smtClean="0"/>
              <a:t> </a:t>
            </a:r>
            <a:r>
              <a:rPr lang="en-US" dirty="0" smtClean="0"/>
              <a:t>the future of the organization.</a:t>
            </a:r>
          </a:p>
          <a:p>
            <a:pPr algn="l" rtl="0"/>
            <a:r>
              <a:rPr lang="en-US" b="1" dirty="0" smtClean="0"/>
              <a:t>E.g. CNN: The vision of Ted Turner, its founder, is to “create the first truly global information company, </a:t>
            </a:r>
            <a:r>
              <a:rPr lang="en-US" dirty="0" smtClean="0"/>
              <a:t>the global network of record, seen in every nation on the planet, broadcast in most </a:t>
            </a:r>
            <a:r>
              <a:rPr lang="es-ES_tradnl" dirty="0" err="1" smtClean="0"/>
              <a:t>major</a:t>
            </a:r>
            <a:r>
              <a:rPr lang="es-ES_tradnl" dirty="0" smtClean="0"/>
              <a:t> </a:t>
            </a:r>
            <a:r>
              <a:rPr lang="es-ES_tradnl" dirty="0" err="1" smtClean="0"/>
              <a:t>languages</a:t>
            </a:r>
            <a:r>
              <a:rPr lang="es-ES_tradnl" dirty="0" smtClean="0"/>
              <a:t>.”</a:t>
            </a:r>
            <a:endParaRPr lang="ar-SA" dirty="0" smtClean="0"/>
          </a:p>
          <a:p>
            <a:endParaRPr lang="ar-SY"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428604"/>
            <a:ext cx="8229600" cy="1143000"/>
          </a:xfrm>
        </p:spPr>
        <p:txBody>
          <a:bodyPr>
            <a:normAutofit fontScale="90000"/>
          </a:bodyPr>
          <a:lstStyle/>
          <a:p>
            <a:r>
              <a:rPr lang="ar-SY" dirty="0" smtClean="0"/>
              <a:t>رؤية مركز للاستشارات الادارية في المنطقة العربية </a:t>
            </a:r>
            <a:endParaRPr lang="ar-SY" dirty="0"/>
          </a:p>
        </p:txBody>
      </p:sp>
      <p:sp>
        <p:nvSpPr>
          <p:cNvPr id="3" name="Content Placeholder 2"/>
          <p:cNvSpPr>
            <a:spLocks noGrp="1"/>
          </p:cNvSpPr>
          <p:nvPr>
            <p:ph idx="1"/>
          </p:nvPr>
        </p:nvSpPr>
        <p:spPr>
          <a:xfrm>
            <a:off x="457200" y="2143117"/>
            <a:ext cx="8229600" cy="3983047"/>
          </a:xfrm>
        </p:spPr>
        <p:txBody>
          <a:bodyPr/>
          <a:lstStyle/>
          <a:p>
            <a:r>
              <a:rPr lang="ar-SY" dirty="0" smtClean="0"/>
              <a:t>يسعى المركز لكي يصبح واحدا من اهم الكيانات التي تقدم المعرفة التطبيقية في مجالات الادارة و الاقتصاد و المعلومات و المحاسبة بحيث يصبح جهة مفضلة و مرغوبة من قبل كل القطاعات الصناعية و الحكومية و الاهلية و الوزارات في مصر والمنطقة العربية </a:t>
            </a:r>
            <a:endParaRPr lang="ar-SY"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dirty="0" smtClean="0"/>
              <a:t>الرسالة :</a:t>
            </a:r>
            <a:endParaRPr lang="ar-SY" dirty="0"/>
          </a:p>
        </p:txBody>
      </p:sp>
      <p:sp>
        <p:nvSpPr>
          <p:cNvPr id="3" name="Content Placeholder 2"/>
          <p:cNvSpPr>
            <a:spLocks noGrp="1"/>
          </p:cNvSpPr>
          <p:nvPr>
            <p:ph idx="1"/>
          </p:nvPr>
        </p:nvSpPr>
        <p:spPr/>
        <p:txBody>
          <a:bodyPr/>
          <a:lstStyle/>
          <a:p>
            <a:r>
              <a:rPr lang="ar-SY" dirty="0" smtClean="0"/>
              <a:t>يقول (المغربي :2000) :الرسالة هي الاطار المميز للمنظمة عن غيرها من المنظمات الاخرى من حيث مجال نشاطها و منتجاتها و عملائها و أسواقها و بهدف بيان السبب الجوهري لوجود المنظمة و هويتها و عملياتها و ممارساتها </a:t>
            </a:r>
          </a:p>
          <a:p>
            <a:pPr algn="l"/>
            <a:r>
              <a:rPr lang="en-US" dirty="0" smtClean="0"/>
              <a:t>The </a:t>
            </a:r>
            <a:r>
              <a:rPr lang="en-US" b="1" dirty="0" smtClean="0"/>
              <a:t>mission identifies the firm’s purpose and </a:t>
            </a:r>
            <a:r>
              <a:rPr lang="en-US" dirty="0" smtClean="0"/>
              <a:t>where it fits into the world.</a:t>
            </a:r>
            <a:endParaRPr lang="en-US" b="1" dirty="0" smtClean="0"/>
          </a:p>
          <a:p>
            <a:endParaRPr lang="ar-SY" dirty="0" smtClean="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Y"/>
          </a:p>
        </p:txBody>
      </p:sp>
      <p:sp>
        <p:nvSpPr>
          <p:cNvPr id="3" name="Content Placeholder 2"/>
          <p:cNvSpPr>
            <a:spLocks noGrp="1"/>
          </p:cNvSpPr>
          <p:nvPr>
            <p:ph idx="1"/>
          </p:nvPr>
        </p:nvSpPr>
        <p:spPr/>
        <p:txBody>
          <a:bodyPr/>
          <a:lstStyle/>
          <a:p>
            <a:r>
              <a:rPr lang="ar-SY" dirty="0" smtClean="0"/>
              <a:t>و يرى بارت ان رسالة المنظمة تغطي الاسباب الرئيسية لوجود المنظمة و تستنهض قوة اطراف التحالف و الشركاء المحوريين في تبني أهداف و توجهات عامة و يضيف انها تمثل الاساس اللازم في تخصيص الموارد التنظيمية </a:t>
            </a:r>
            <a:endParaRPr lang="ar-SY" dirty="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388</TotalTime>
  <Words>2140</Words>
  <Application>Microsoft Office PowerPoint</Application>
  <PresentationFormat>On-screen Show (4:3)</PresentationFormat>
  <Paragraphs>290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هوية المنظمة :  الرسالة و الرؤية و القيم الحاكمة و الاهداف الاستراتيجية </vt:lpstr>
      <vt:lpstr>Slide 2</vt:lpstr>
      <vt:lpstr>Slide 3</vt:lpstr>
      <vt:lpstr>Slide 4</vt:lpstr>
      <vt:lpstr>من هنا تبرز أهمية تحديد رسالة و رؤية واضحة للمنظمة</vt:lpstr>
      <vt:lpstr>Slide 6</vt:lpstr>
      <vt:lpstr>رؤية مركز للاستشارات الادارية في المنطقة العربية </vt:lpstr>
      <vt:lpstr>الرسالة :</vt:lpstr>
      <vt:lpstr>Slide 9</vt:lpstr>
      <vt:lpstr>Slide 10</vt:lpstr>
      <vt:lpstr>يرى د.احمد ماهر في كتابه عن الادارة الاستراتيجية:</vt:lpstr>
      <vt:lpstr>Slide 12</vt:lpstr>
      <vt:lpstr>كيف تتم كتابة رسالة المنظمة ؟؟</vt:lpstr>
      <vt:lpstr>أشكال الرسالة :</vt:lpstr>
      <vt:lpstr>امثلة على رسائل و اضحة و محددة جيدا :</vt:lpstr>
      <vt:lpstr>Slide 16</vt:lpstr>
      <vt:lpstr>القيم الاستراتيجية و الالتزامات الاساسية الحاكمة :</vt:lpstr>
      <vt:lpstr>القيم الإستراتيجية والالتزامات الأساسية الحاكمة:</vt:lpstr>
      <vt:lpstr>الاطراف المستفيدة من المنظمة و المتعاونة معها:</vt:lpstr>
      <vt:lpstr>Slide 20</vt:lpstr>
      <vt:lpstr>نموذج مربع الفائدة :</vt:lpstr>
      <vt:lpstr>Slide 22</vt:lpstr>
      <vt:lpstr>الاهداف الاستراتيجية :</vt:lpstr>
      <vt:lpstr>Slide 24</vt:lpstr>
      <vt:lpstr>مجالات تحقيق الأهداف  </vt:lpstr>
      <vt:lpstr>Slide 26</vt:lpstr>
      <vt:lpstr>الأهداف في الزمن الطويل والزمن القصير </vt:lpstr>
      <vt:lpstr>الأهداف الإستراتيجية حسب وظائف المنظمة: </vt:lpstr>
      <vt:lpstr>Slide 29</vt:lpstr>
      <vt:lpstr>مواصفات الأهداف الجيدة :   </vt:lpstr>
      <vt:lpstr>Slide 31</vt:lpstr>
      <vt:lpstr>مؤشرات الاداء :</vt:lpstr>
      <vt:lpstr>خصائص مؤشرات الاداء :</vt:lpstr>
      <vt:lpstr>انواع المؤشــــــــــــــــــــــــــرات: نسب الكفاءة:</vt:lpstr>
      <vt:lpstr>Slide 35</vt:lpstr>
      <vt:lpstr>Slide 36</vt:lpstr>
      <vt:lpstr>تتصف مؤشرات الاداء الجيدة بما يلي :</vt:lpstr>
      <vt:lpstr>Slide 38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54</cp:revision>
  <dcterms:created xsi:type="dcterms:W3CDTF">2009-12-11T15:05:19Z</dcterms:created>
  <dcterms:modified xsi:type="dcterms:W3CDTF">2009-12-14T15:13:55Z</dcterms:modified>
</cp:coreProperties>
</file>