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58" r:id="rId4"/>
    <p:sldId id="276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8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9371" autoAdjust="0"/>
    <p:restoredTop sz="94660"/>
  </p:normalViewPr>
  <p:slideViewPr>
    <p:cSldViewPr>
      <p:cViewPr varScale="1">
        <p:scale>
          <a:sx n="71" d="100"/>
          <a:sy n="71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E715F6-18AF-4EED-B778-2F4883DDE170}" type="datetimeFigureOut">
              <a:rPr lang="ar-SA" smtClean="0"/>
              <a:pPr/>
              <a:t>07/05/1429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D7EF7A-DD3D-4048-BD5F-12298576147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EF7A-DD3D-4048-BD5F-12298576147D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2016-63FA-4CFB-9114-7C009A8B5D02}" type="datetimeFigureOut">
              <a:rPr lang="ar-SA" smtClean="0"/>
              <a:pPr/>
              <a:t>07/05/1429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855-2935-4B9F-83F8-91C43FB123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2016-63FA-4CFB-9114-7C009A8B5D02}" type="datetimeFigureOut">
              <a:rPr lang="ar-SA" smtClean="0"/>
              <a:pPr/>
              <a:t>07/05/1429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855-2935-4B9F-83F8-91C43FB123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2016-63FA-4CFB-9114-7C009A8B5D02}" type="datetimeFigureOut">
              <a:rPr lang="ar-SA" smtClean="0"/>
              <a:pPr/>
              <a:t>07/05/1429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855-2935-4B9F-83F8-91C43FB123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2016-63FA-4CFB-9114-7C009A8B5D02}" type="datetimeFigureOut">
              <a:rPr lang="ar-SA" smtClean="0"/>
              <a:pPr/>
              <a:t>07/05/1429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855-2935-4B9F-83F8-91C43FB123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2016-63FA-4CFB-9114-7C009A8B5D02}" type="datetimeFigureOut">
              <a:rPr lang="ar-SA" smtClean="0"/>
              <a:pPr/>
              <a:t>07/05/1429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855-2935-4B9F-83F8-91C43FB123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2016-63FA-4CFB-9114-7C009A8B5D02}" type="datetimeFigureOut">
              <a:rPr lang="ar-SA" smtClean="0"/>
              <a:pPr/>
              <a:t>07/05/1429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855-2935-4B9F-83F8-91C43FB123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2016-63FA-4CFB-9114-7C009A8B5D02}" type="datetimeFigureOut">
              <a:rPr lang="ar-SA" smtClean="0"/>
              <a:pPr/>
              <a:t>07/05/1429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855-2935-4B9F-83F8-91C43FB123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2016-63FA-4CFB-9114-7C009A8B5D02}" type="datetimeFigureOut">
              <a:rPr lang="ar-SA" smtClean="0"/>
              <a:pPr/>
              <a:t>07/05/1429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855-2935-4B9F-83F8-91C43FB123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2016-63FA-4CFB-9114-7C009A8B5D02}" type="datetimeFigureOut">
              <a:rPr lang="ar-SA" smtClean="0"/>
              <a:pPr/>
              <a:t>07/05/1429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855-2935-4B9F-83F8-91C43FB123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2016-63FA-4CFB-9114-7C009A8B5D02}" type="datetimeFigureOut">
              <a:rPr lang="ar-SA" smtClean="0"/>
              <a:pPr/>
              <a:t>07/05/1429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855-2935-4B9F-83F8-91C43FB123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2016-63FA-4CFB-9114-7C009A8B5D02}" type="datetimeFigureOut">
              <a:rPr lang="ar-SA" smtClean="0"/>
              <a:pPr/>
              <a:t>07/05/1429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1855-2935-4B9F-83F8-91C43FB1230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2016-63FA-4CFB-9114-7C009A8B5D02}" type="datetimeFigureOut">
              <a:rPr lang="ar-SA" smtClean="0"/>
              <a:pPr/>
              <a:t>07/05/1429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51855-2935-4B9F-83F8-91C43FB1230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 </a:t>
            </a:r>
            <a:r>
              <a:rPr lang="en-US" b="1" dirty="0" smtClean="0"/>
              <a:t>Master of business administration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7129490" cy="3643338"/>
          </a:xfrm>
        </p:spPr>
        <p:txBody>
          <a:bodyPr/>
          <a:lstStyle/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Module : organization theory </a:t>
            </a:r>
          </a:p>
          <a:p>
            <a:endParaRPr lang="en-US" dirty="0"/>
          </a:p>
          <a:p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Rasha maswod                   lowreen Ibrahim</a:t>
            </a:r>
          </a:p>
          <a:p>
            <a:r>
              <a:rPr lang="en-US" dirty="0" smtClean="0"/>
              <a:t>                           </a:t>
            </a:r>
            <a:endParaRPr lang="ar-S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the reasons which have marginalized the love </a:t>
            </a:r>
            <a:endParaRPr lang="ar-SA" sz="4000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72032"/>
          </a:xfrm>
        </p:spPr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sz="2400" b="1" i="1" smtClean="0"/>
              <a:t>the </a:t>
            </a:r>
            <a:r>
              <a:rPr lang="en-US" sz="2400" b="1" i="1" dirty="0" smtClean="0"/>
              <a:t>complexities of ‘love’ have de facto determined current timidity , and /or a cultural cynicism , which prevent people from talking about ‘love’ in empowering ways 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400" b="1" i="1" dirty="0" smtClean="0"/>
              <a:t>The notion of informational fuzziness , and emotional blurring in concept formation of love has been used to reinforce subjective disappearance in society  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400" b="1" i="1" dirty="0" smtClean="0"/>
              <a:t> though feminists ,both men and women , can easily ascribe this passivity in responding to love to pervasive , as well as often invisible , ruling-form of institutional violence  , all over the world . </a:t>
            </a:r>
            <a:endParaRPr lang="ar-SA" sz="2400" b="1" i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i="1" dirty="0" smtClean="0"/>
              <a:t> </a:t>
            </a:r>
            <a:r>
              <a:rPr lang="en-US" b="1" i="1" dirty="0" smtClean="0"/>
              <a:t>the reasons which have marginalized</a:t>
            </a:r>
            <a:r>
              <a:rPr lang="ar-SA" b="1" i="1" dirty="0" smtClean="0"/>
              <a:t> </a:t>
            </a:r>
            <a:r>
              <a:rPr lang="en-US" b="1" i="1" dirty="0" smtClean="0"/>
              <a:t>women’s knowing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i="1" dirty="0" smtClean="0"/>
              <a:t> the cultural reaction against women’s texts because of non-written of women’s texts into co-textual tradition 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i="1" dirty="0" smtClean="0"/>
              <a:t> women has encountered the difficulties, when accessing literature because women’s language was non-recognized 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i="1" dirty="0" smtClean="0"/>
              <a:t> women have aspired at producing  texts that will be recognized as authoritative , like men’s texts .</a:t>
            </a:r>
            <a:endParaRPr lang="ar-SA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i="1" dirty="0" smtClean="0"/>
              <a:t>How can the knowledge is developed    and transmitted </a:t>
            </a:r>
            <a:endParaRPr lang="ar-SA" sz="4000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800" i="1" dirty="0" smtClean="0"/>
              <a:t> by focusing on the ways of reading , like starting with negotiation of interpretants , at the core sign formation .</a:t>
            </a:r>
          </a:p>
          <a:p>
            <a:pPr algn="l" rtl="0">
              <a:buNone/>
            </a:pPr>
            <a:endParaRPr lang="en-US" sz="2800" i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800" i="1" dirty="0" smtClean="0"/>
              <a:t> by building a visible and equally praised tradition which is recognized as authoritative .</a:t>
            </a:r>
          </a:p>
          <a:p>
            <a:pPr algn="l" rtl="0">
              <a:buNone/>
            </a:pPr>
            <a:endParaRPr lang="en-US" sz="2800" i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800" i="1" dirty="0" smtClean="0"/>
              <a:t> women have to work on a form of political and/ or cognitive bonding , which would empower them as women 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new vision for the love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Autofit/>
          </a:bodyPr>
          <a:lstStyle/>
          <a:p>
            <a:pPr lvl="0" algn="l" rtl="0">
              <a:buFont typeface="Wingdings" pitchFamily="2" charset="2"/>
              <a:buChar char="v"/>
            </a:pPr>
            <a:r>
              <a:rPr lang="en-US" sz="2400" b="1" i="1" dirty="0" smtClean="0"/>
              <a:t>Only a great love can push you into making decisions  which bring into play your whole life, and a great love is needed in order to understand' .</a:t>
            </a:r>
          </a:p>
          <a:p>
            <a:pPr lvl="0" algn="l" rtl="0">
              <a:buNone/>
            </a:pPr>
            <a:endParaRPr lang="en-US" sz="2400" b="1" i="1" dirty="0" smtClean="0"/>
          </a:p>
          <a:p>
            <a:pPr lvl="0" algn="l" rtl="0">
              <a:buFont typeface="Wingdings" pitchFamily="2" charset="2"/>
              <a:buChar char="v"/>
            </a:pPr>
            <a:r>
              <a:rPr lang="en-US" sz="2400" b="1" i="1" dirty="0" smtClean="0"/>
              <a:t>Today we should admit that love is on 'national' and 'trans-national' agenda, as in imagining the future of political party, of a parliament's agenda, of nation's international relations .</a:t>
            </a:r>
          </a:p>
          <a:p>
            <a:pPr lvl="0" algn="l" rtl="0">
              <a:buNone/>
            </a:pPr>
            <a:endParaRPr lang="en-US" sz="2400" b="1" i="1" dirty="0" smtClean="0"/>
          </a:p>
          <a:p>
            <a:pPr lvl="0" algn="l" rtl="0">
              <a:buFont typeface="Wingdings" pitchFamily="2" charset="2"/>
              <a:buChar char="v"/>
            </a:pPr>
            <a:r>
              <a:rPr lang="en-US" sz="2400" b="1" i="1" dirty="0" smtClean="0"/>
              <a:t>Love should be interpreted as an action, rather than a feeling , in order to talk about a practice of love in which love is not reduced to ;care; nor to cosmetic , sentimental option .</a:t>
            </a:r>
          </a:p>
          <a:p>
            <a:pPr algn="l" rtl="0">
              <a:buNone/>
            </a:pPr>
            <a:r>
              <a:rPr lang="en-US" sz="2400" b="1" i="1" dirty="0" smtClean="0"/>
              <a:t> </a:t>
            </a:r>
          </a:p>
          <a:p>
            <a:pPr algn="l" rtl="0">
              <a:buFont typeface="Wingdings" pitchFamily="2" charset="2"/>
              <a:buChar char="v"/>
            </a:pPr>
            <a:endParaRPr lang="ar-SA" sz="2400" b="1" i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Findings </a:t>
            </a:r>
            <a:endParaRPr lang="ar-SA" sz="4800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i="1" dirty="0" smtClean="0"/>
              <a:t> a successful gynocentric memory can be achieved if transmission of knowledge regards and involves women as women , subjects thought of , and valorized from , an as women position . </a:t>
            </a:r>
          </a:p>
          <a:p>
            <a:pPr algn="l" rtl="0"/>
            <a:r>
              <a:rPr lang="en-US" i="1" dirty="0" smtClean="0"/>
              <a:t> in spite of the fact that there are relatively many names of and feminists circulating today , it is still hard to configure a women’s canon , because there is no culturally accepted site which they are inscribed .</a:t>
            </a:r>
            <a:endParaRPr lang="ar-SA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Findings</a:t>
            </a:r>
            <a:endParaRPr lang="ar-SA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7784"/>
          </a:xfrm>
        </p:spPr>
        <p:txBody>
          <a:bodyPr>
            <a:noAutofit/>
          </a:bodyPr>
          <a:lstStyle/>
          <a:p>
            <a:pPr lvl="1" algn="l" rtl="0">
              <a:buFont typeface="Wingdings" pitchFamily="2" charset="2"/>
              <a:buChar char="Ø"/>
            </a:pPr>
            <a:r>
              <a:rPr lang="en-US" sz="2200" b="1" i="1" dirty="0" smtClean="0"/>
              <a:t> the university’s mission makes knowledge visibly open .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sz="2200" b="1" i="1" dirty="0" smtClean="0"/>
              <a:t> knowledge should be clearly transformable through dialogue and negotiation , not through deterministic ‘progress ‘ .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sz="2200" b="1" i="1" dirty="0" smtClean="0"/>
              <a:t> the global perspective allows us to thing of the subjects involved in knowing and learning as human beings in charge of future .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sz="2200" b="1" i="1" dirty="0" smtClean="0"/>
              <a:t> there are always difference , so we need to negotiate the valorization or the obliteration of such difference ,so which differences do we want to keep ? Which ones do we want to reduce or eradicate ? </a:t>
            </a:r>
          </a:p>
          <a:p>
            <a:pPr lvl="1" algn="l" rtl="0">
              <a:buFont typeface="Wingdings" pitchFamily="2" charset="2"/>
              <a:buChar char="Ø"/>
            </a:pPr>
            <a:r>
              <a:rPr lang="en-US" sz="2200" b="1" i="1" dirty="0" smtClean="0"/>
              <a:t>the real question becomes : do we want difference to make difference specifically , or not ? And if we do , for whom do we want to make a difference , or do we want a difference made ? </a:t>
            </a:r>
          </a:p>
          <a:p>
            <a:pPr lvl="1" algn="l" rtl="0">
              <a:buNone/>
            </a:pPr>
            <a:endParaRPr lang="en-US" sz="2200" b="1" i="1" dirty="0" smtClean="0"/>
          </a:p>
          <a:p>
            <a:pPr lvl="1" algn="l" rtl="0">
              <a:buFont typeface="Wingdings" pitchFamily="2" charset="2"/>
              <a:buChar char="Ø"/>
            </a:pPr>
            <a:endParaRPr lang="en-US" sz="2200" b="1" i="1" dirty="0" smtClean="0"/>
          </a:p>
          <a:p>
            <a:pPr algn="l" rtl="0">
              <a:buNone/>
            </a:pPr>
            <a:r>
              <a:rPr lang="en-US" sz="2200" b="1" i="1" dirty="0" smtClean="0"/>
              <a:t> </a:t>
            </a:r>
            <a:endParaRPr lang="ar-SA" sz="2200" b="1" i="1" dirty="0" smtClean="0"/>
          </a:p>
          <a:p>
            <a:pPr lvl="1" algn="l" rtl="0">
              <a:buFont typeface="Wingdings" pitchFamily="2" charset="2"/>
              <a:buChar char="Ø"/>
            </a:pPr>
            <a:endParaRPr lang="ar-SA" sz="22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Women’s ways of knowing</a:t>
            </a:r>
            <a:br>
              <a:rPr lang="en-US" b="1" i="1" dirty="0" smtClean="0"/>
            </a:br>
            <a:r>
              <a:rPr lang="en-US" b="1" i="1" dirty="0" smtClean="0"/>
              <a:t>it is all about love ! </a:t>
            </a:r>
            <a:endParaRPr lang="ar-SA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86280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800" b="1" i="1" dirty="0" smtClean="0"/>
              <a:t>author : Carla locatelli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b="1" i="1" dirty="0" smtClean="0"/>
              <a:t>Volume : 12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b="1" i="1" dirty="0" smtClean="0"/>
              <a:t>No : 2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b="1" i="1" dirty="0" smtClean="0"/>
              <a:t>Year : 2007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b="1" i="1" dirty="0" smtClean="0"/>
              <a:t>Pages : 339 – 350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b="1" i="1" dirty="0" smtClean="0"/>
              <a:t>Published by : SAGE Publication </a:t>
            </a:r>
          </a:p>
          <a:p>
            <a:pPr algn="l" rtl="0">
              <a:buNone/>
            </a:pPr>
            <a:r>
              <a:rPr lang="en-US" sz="2800" b="1" i="1" dirty="0" smtClean="0"/>
              <a:t> </a:t>
            </a:r>
          </a:p>
          <a:p>
            <a:pPr algn="l" rtl="0">
              <a:buFont typeface="Wingdings" pitchFamily="2" charset="2"/>
              <a:buChar char="Ø"/>
            </a:pPr>
            <a:endParaRPr lang="en-US" sz="2800" b="1" i="1" dirty="0" smtClean="0"/>
          </a:p>
          <a:p>
            <a:pPr algn="l">
              <a:buNone/>
            </a:pPr>
            <a:r>
              <a:rPr lang="en-US" sz="2800" b="1" i="1" dirty="0" smtClean="0"/>
              <a:t> </a:t>
            </a:r>
          </a:p>
          <a:p>
            <a:pPr algn="l">
              <a:buNone/>
            </a:pPr>
            <a:r>
              <a:rPr lang="en-US" sz="2800" b="1" i="1" dirty="0" smtClean="0"/>
              <a:t> </a:t>
            </a:r>
          </a:p>
          <a:p>
            <a:pPr algn="l">
              <a:buNone/>
            </a:pPr>
            <a:endParaRPr lang="en-US" sz="2800" b="1" i="1" dirty="0" smtClean="0"/>
          </a:p>
          <a:p>
            <a:pPr algn="r" rtl="0">
              <a:buNone/>
            </a:pPr>
            <a:endParaRPr lang="en-US" sz="2800" b="1" i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structure</a:t>
            </a:r>
            <a:endParaRPr lang="ar-SA" sz="4800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 key words 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 aim of the study 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 methodology and design 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 the cheek ambivalent of the article’s title 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 women’s placing 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 essential questions 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 the reasons which have marginalized the love.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 the reasons which have marginalized the women’s knowing?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 how can the knowledge is developed and transmitted ?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The new vision of love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 findings</a:t>
            </a:r>
          </a:p>
          <a:p>
            <a:pPr algn="l" rtl="0">
              <a:buNone/>
            </a:pPr>
            <a:endParaRPr lang="ar-SA" sz="2400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Key words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Co(n)texts</a:t>
            </a:r>
            <a:r>
              <a:rPr lang="en-US" b="1" i="1" dirty="0" smtClean="0"/>
              <a:t> : the texts that are contributed to explain meaning of something in context , Like term ‘love’ in our article .</a:t>
            </a:r>
          </a:p>
          <a:p>
            <a:pPr algn="l" rtl="0"/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(gynocentric)cultural memory </a:t>
            </a:r>
            <a:r>
              <a:rPr lang="en-US" b="1" i="1" dirty="0" smtClean="0"/>
              <a:t>: the thoughts , traditions and opinions of society toward women .</a:t>
            </a:r>
          </a:p>
          <a:p>
            <a:pPr algn="l" rtl="0"/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politics of desire : 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ways that feminists have used to construct more fairness and equality between men and women .</a:t>
            </a:r>
          </a:p>
          <a:p>
            <a:pPr algn="l" rtl="0"/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US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)identification : </a:t>
            </a:r>
            <a:r>
              <a:rPr lang="en-US" b="1" i="1" dirty="0" smtClean="0"/>
              <a:t>women’s trying in order to be existent  in society  ,through thinking , behavior and reaction</a:t>
            </a:r>
            <a:endParaRPr lang="ar-SA" b="1" i="1" dirty="0" smtClean="0"/>
          </a:p>
          <a:p>
            <a:endParaRPr lang="ar-SA" b="1" i="1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Aim of the study</a:t>
            </a:r>
            <a:endParaRPr lang="ar-SA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q"/>
            </a:pPr>
            <a:r>
              <a:rPr lang="en-US" i="1" dirty="0" smtClean="0"/>
              <a:t>  the goal is to make the knowledge equally recognizable , just as the men knowledge secured by cultural memory is recognized and honoured .</a:t>
            </a:r>
          </a:p>
          <a:p>
            <a:pPr algn="l" rtl="0">
              <a:buFont typeface="Wingdings" pitchFamily="2" charset="2"/>
              <a:buChar char="q"/>
            </a:pPr>
            <a:r>
              <a:rPr lang="en-US" i="1" dirty="0" smtClean="0"/>
              <a:t>  to define what knowledge is , and how it can be formed , represented and transmitted in gynocentric terms .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i="1" dirty="0" smtClean="0"/>
              <a:t>  love of knowledge is at the core of women’s ways of knowing .</a:t>
            </a:r>
            <a:endParaRPr lang="ar-SA" i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Methodology and design </a:t>
            </a:r>
            <a:endParaRPr lang="ar-SA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 smtClean="0"/>
              <a:t> this study has depended on historical methodology in which the author offered many sections from texts for another authors who wrote in the same domain </a:t>
            </a:r>
            <a:r>
              <a:rPr lang="en-US" i="1" u="sng" dirty="0" smtClean="0"/>
              <a:t>among them </a:t>
            </a:r>
            <a:r>
              <a:rPr lang="en-US" i="1" dirty="0" smtClean="0"/>
              <a:t>: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i="1" dirty="0" smtClean="0"/>
              <a:t> Lea Melandri (1991:329) ,Cixous (1991) .</a:t>
            </a:r>
          </a:p>
          <a:p>
            <a:pPr algn="l" rtl="0">
              <a:buFont typeface="Wingdings" pitchFamily="2" charset="2"/>
              <a:buChar char="Ø"/>
            </a:pPr>
            <a:endParaRPr lang="en-US" sz="2400" i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400" i="1" dirty="0" smtClean="0"/>
              <a:t> Barbara Johnson ( 1987b : 70-169) , Virginia Woolf (1993 )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/>
              <a:t>The cheek ambivalent of article’s title which has implied : </a:t>
            </a:r>
            <a:endParaRPr lang="ar-SA" sz="3600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b="1" i="1" dirty="0" smtClean="0"/>
              <a:t>On one hand it is provocative because :</a:t>
            </a:r>
          </a:p>
          <a:p>
            <a:pPr marL="514350" indent="-514350" algn="l" rtl="0"/>
            <a:r>
              <a:rPr lang="en-US" sz="2400" b="1" i="1" dirty="0" smtClean="0"/>
              <a:t>It has referred to the major cultural stereotype ascribed to women’s natural loving attitude , which justifying women’s exploitation in the most divers social situation .</a:t>
            </a:r>
          </a:p>
          <a:p>
            <a:pPr marL="514350" indent="-514350" algn="l" rtl="0"/>
            <a:r>
              <a:rPr lang="en-US" sz="2400" b="1" i="1" dirty="0" smtClean="0"/>
              <a:t> the domain of women’s knowing is emotional , emphatic, timic . So it is illogical and non-objective .</a:t>
            </a:r>
          </a:p>
          <a:p>
            <a:pPr marL="514350" indent="-514350" algn="l" rtl="0">
              <a:buAutoNum type="arabicPeriod" startAt="2"/>
            </a:pPr>
            <a:r>
              <a:rPr lang="en-US" b="1" i="1" dirty="0" smtClean="0"/>
              <a:t>On other hand it isn’t provocative at all because :</a:t>
            </a:r>
          </a:p>
          <a:p>
            <a:pPr marL="514350" indent="-514350" algn="l" rtl="0"/>
            <a:r>
              <a:rPr lang="en-US" sz="2400" b="1" i="1" dirty="0" smtClean="0"/>
              <a:t>It aims at indicating an attitude that feminists have related to a politics of desire , in which they have recognized their effort to construct a more balanced ,more society 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Women’s placing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7"/>
            <a:ext cx="8229600" cy="5212080"/>
          </a:xfrm>
        </p:spPr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000" b="1" dirty="0" smtClean="0"/>
              <a:t>the difficulty, for women , is  unlearning self-repression and  ambiguation conciliation, reaching affirmation .</a:t>
            </a:r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000" b="1" dirty="0" smtClean="0"/>
              <a:t> women come to deceive themselves into being ‘really’ safe ,but they are vulnerable , defenseless , open to institutionalized abuse .</a:t>
            </a:r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000" b="1" dirty="0" smtClean="0"/>
              <a:t>Women used to being ignored as women (they are taught to read as men, to think as men, to prove themselves equal to men ) .</a:t>
            </a:r>
          </a:p>
          <a:p>
            <a:pPr algn="l" rtl="0">
              <a:buNone/>
            </a:pPr>
            <a:r>
              <a:rPr lang="en-US" sz="2000" b="1" dirty="0" smtClean="0"/>
              <a:t> </a:t>
            </a:r>
            <a:r>
              <a:rPr lang="ar-SA" sz="2000" b="1" dirty="0" smtClean="0"/>
              <a:t> </a:t>
            </a:r>
            <a:endParaRPr lang="en-US" sz="2000" b="1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000" b="1" dirty="0" smtClean="0"/>
              <a:t>Women still receive the stability of the negative : they are non-men .so they have to negotiate a visibility which language denies to them .</a:t>
            </a:r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000" b="1" dirty="0" smtClean="0"/>
              <a:t>Women grow up, learning and dealing with double front of identification themselves in relation to both the 'outside' (to a hegemonically stable and determined world of patriarchy) and to an 'inside' (to themselves as women ),they have to knew enough to bear insecurity and uncertainty .</a:t>
            </a:r>
            <a:endParaRPr lang="en-US" sz="2400" b="1" dirty="0" smtClean="0"/>
          </a:p>
          <a:p>
            <a:pPr algn="l" rtl="0">
              <a:buFont typeface="Wingdings" pitchFamily="2" charset="2"/>
              <a:buChar char="v"/>
            </a:pPr>
            <a:endParaRPr lang="ar-SA" sz="2400" b="1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Questions</a:t>
            </a:r>
            <a:r>
              <a:rPr lang="ar-SA" b="1" i="1" dirty="0" smtClean="0"/>
              <a:t> </a:t>
            </a:r>
            <a:r>
              <a:rPr lang="en-US" b="1" i="1" dirty="0" smtClean="0"/>
              <a:t> Essential</a:t>
            </a:r>
            <a:endParaRPr lang="ar-SA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 why is the passion of loving and of knowing blotted out and marginalized so frequently ?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 how can we face the potential destructiveness of love , and how can we develop this knowledge , and eventually transmit it ?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 what knowledge , and what do we define as knowledge ?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 are self-resistance and uncertainty negotiable values determined on the mere basis of gender ?should they be ?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b="1" i="1" dirty="0" smtClean="0"/>
              <a:t> can the educational system take responsibility for this loss ? Can schools and universities intervene in resisting obvious acceptance and irresponsible desolation ?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1138</Words>
  <Application>Microsoft Office PowerPoint</Application>
  <PresentationFormat>عرض على الشاشة (3:4)‏</PresentationFormat>
  <Paragraphs>99</Paragraphs>
  <Slides>15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 Master of business administration</vt:lpstr>
      <vt:lpstr>Women’s ways of knowing it is all about love ! </vt:lpstr>
      <vt:lpstr>structure</vt:lpstr>
      <vt:lpstr>Key words </vt:lpstr>
      <vt:lpstr>Aim of the study</vt:lpstr>
      <vt:lpstr>Methodology and design </vt:lpstr>
      <vt:lpstr>The cheek ambivalent of article’s title which has implied : </vt:lpstr>
      <vt:lpstr>Women’s placing</vt:lpstr>
      <vt:lpstr>Questions  Essential</vt:lpstr>
      <vt:lpstr>the reasons which have marginalized the love </vt:lpstr>
      <vt:lpstr> the reasons which have marginalized women’s knowing </vt:lpstr>
      <vt:lpstr>How can the knowledge is developed    and transmitted </vt:lpstr>
      <vt:lpstr>new vision for the love  </vt:lpstr>
      <vt:lpstr>Findings </vt:lpstr>
      <vt:lpstr>Findings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Master of business administration</dc:title>
  <dc:creator>Syamend</dc:creator>
  <cp:lastModifiedBy>Econamic</cp:lastModifiedBy>
  <cp:revision>131</cp:revision>
  <dcterms:created xsi:type="dcterms:W3CDTF">2008-05-10T12:00:48Z</dcterms:created>
  <dcterms:modified xsi:type="dcterms:W3CDTF">2008-05-12T09:51:35Z</dcterms:modified>
</cp:coreProperties>
</file>